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4" r:id="rId1"/>
  </p:sldMasterIdLst>
  <p:notesMasterIdLst>
    <p:notesMasterId r:id="rId8"/>
  </p:notesMasterIdLst>
  <p:sldIdLst>
    <p:sldId id="302" r:id="rId2"/>
    <p:sldId id="303" r:id="rId3"/>
    <p:sldId id="304" r:id="rId4"/>
    <p:sldId id="305" r:id="rId5"/>
    <p:sldId id="306" r:id="rId6"/>
    <p:sldId id="307" r:id="rId7"/>
  </p:sldIdLst>
  <p:sldSz cx="9144000" cy="5143500" type="screen16x9"/>
  <p:notesSz cx="6858000" cy="9144000"/>
  <p:embeddedFontLst>
    <p:embeddedFont>
      <p:font typeface="Lora SemiBold" panose="020B0604020202020204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894" y="114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a188874e69_0_9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a188874e69_0_9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a188874e69_0_9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a188874e69_0_9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a188874e69_0_9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a188874e69_0_9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a188874e69_0_9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a188874e69_0_9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a188874e69_0_9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a188874e69_0_9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a1942a44c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a1942a44c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1" name="Google Shape;101;p2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2" name="Google Shape;102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5" name="Google Shape;105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3" name="Google Shape;113;p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0" name="Google Shape;130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6" name="Google Shape;136;p3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95"/>
          <p:cNvSpPr txBox="1"/>
          <p:nvPr/>
        </p:nvSpPr>
        <p:spPr>
          <a:xfrm>
            <a:off x="1699550" y="4614900"/>
            <a:ext cx="7277700" cy="5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</a:rPr>
              <a:t>Key Scripture: Genesis 28:12 </a:t>
            </a:r>
            <a:endParaRPr sz="2400" b="1">
              <a:solidFill>
                <a:schemeClr val="dk1"/>
              </a:solidFill>
            </a:endParaRPr>
          </a:p>
        </p:txBody>
      </p:sp>
      <p:sp>
        <p:nvSpPr>
          <p:cNvPr id="469" name="Google Shape;469;p95"/>
          <p:cNvSpPr txBox="1"/>
          <p:nvPr/>
        </p:nvSpPr>
        <p:spPr>
          <a:xfrm>
            <a:off x="194850" y="42575"/>
            <a:ext cx="8754300" cy="44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1"/>
                </a:solidFill>
              </a:rPr>
              <a:t>This week</a:t>
            </a:r>
            <a:endParaRPr sz="40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Doorway to Heaven</a:t>
            </a:r>
            <a:endParaRPr sz="75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1"/>
                </a:solidFill>
                <a:latin typeface="Lora SemiBold"/>
                <a:ea typeface="Lora SemiBold"/>
                <a:cs typeface="Lora SemiBold"/>
                <a:sym typeface="Lora SemiBold"/>
              </a:rPr>
              <a:t>Divine Bridge Between Heaven and Earth</a:t>
            </a:r>
            <a:endParaRPr sz="4500">
              <a:solidFill>
                <a:schemeClr val="dk1"/>
              </a:solidFill>
              <a:latin typeface="Lora SemiBold"/>
              <a:ea typeface="Lora SemiBold"/>
              <a:cs typeface="Lora SemiBold"/>
              <a:sym typeface="Lora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4378"/>
            <a:ext cx="9144000" cy="505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97"/>
          <p:cNvSpPr txBox="1"/>
          <p:nvPr/>
        </p:nvSpPr>
        <p:spPr>
          <a:xfrm>
            <a:off x="0" y="0"/>
            <a:ext cx="9061500" cy="4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Genesis 28:12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He had a dream in which he saw a stairway resting on the earth, with its top reaching to heaven, and the angels of God were ascending and descending on it.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Google Shape;48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750" y="627875"/>
            <a:ext cx="1733550" cy="388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6263" y="1365688"/>
            <a:ext cx="4385575" cy="2607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0825" y="627873"/>
            <a:ext cx="2569500" cy="383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98"/>
          <p:cNvSpPr txBox="1"/>
          <p:nvPr/>
        </p:nvSpPr>
        <p:spPr>
          <a:xfrm>
            <a:off x="2214900" y="410350"/>
            <a:ext cx="4227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Jacob’s Ladder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99"/>
          <p:cNvSpPr txBox="1"/>
          <p:nvPr/>
        </p:nvSpPr>
        <p:spPr>
          <a:xfrm>
            <a:off x="171000" y="733950"/>
            <a:ext cx="89730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John 1:51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He then added, “Very truly I tell you, you will see heaven open, and the angels of God ascending and descending on the Son of Man.”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00"/>
          <p:cNvSpPr txBox="1"/>
          <p:nvPr/>
        </p:nvSpPr>
        <p:spPr>
          <a:xfrm>
            <a:off x="2458500" y="242050"/>
            <a:ext cx="42270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Jesus is the bridge!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498" name="Google Shape;49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938" y="78500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4300" y="152400"/>
            <a:ext cx="2397300" cy="1595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42660" y="1826350"/>
            <a:ext cx="4586350" cy="327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92</Words>
  <Application>Microsoft Office PowerPoint</Application>
  <PresentationFormat>On-screen Show (16:9)</PresentationFormat>
  <Paragraphs>12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Lora SemiBold</vt:lpstr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2</cp:revision>
  <dcterms:modified xsi:type="dcterms:W3CDTF">2026-09-10T19:52:47Z</dcterms:modified>
</cp:coreProperties>
</file>