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Lst>
  <p:sldSz cy="6858000" cx="12192000"/>
  <p:notesSz cx="6858000" cy="9144000"/>
  <p:embeddedFontLst>
    <p:embeddedFont>
      <p:font typeface="Play"/>
      <p:regular r:id="rId59"/>
      <p:bold r:id="rId60"/>
    </p:embeddedFont>
    <p:embeddedFont>
      <p:font typeface="Akt"/>
      <p:regular r:id="rId61"/>
      <p:bold r:id="rId62"/>
    </p:embeddedFont>
    <p:embeddedFont>
      <p:font typeface="Stardos Stencil"/>
      <p:regular r:id="rId63"/>
      <p:bold r:id="rId6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65" roundtripDataSignature="AMtx7miI1DUGhtx8j1jnAcshnuDexgbrY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419F87D7-AB21-4D8F-BD1F-522BC33C44FF}">
  <a:tblStyle styleId="{419F87D7-AB21-4D8F-BD1F-522BC33C44FF}"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font" Target="fonts/Akt-bold.fntdata"/><Relationship Id="rId61" Type="http://schemas.openxmlformats.org/officeDocument/2006/relationships/font" Target="fonts/Akt-regular.fntdata"/><Relationship Id="rId20" Type="http://schemas.openxmlformats.org/officeDocument/2006/relationships/slide" Target="slides/slide15.xml"/><Relationship Id="rId64" Type="http://schemas.openxmlformats.org/officeDocument/2006/relationships/font" Target="fonts/StardosStencil-bold.fntdata"/><Relationship Id="rId63" Type="http://schemas.openxmlformats.org/officeDocument/2006/relationships/font" Target="fonts/StardosStencil-regular.fntdata"/><Relationship Id="rId22" Type="http://schemas.openxmlformats.org/officeDocument/2006/relationships/slide" Target="slides/slide17.xml"/><Relationship Id="rId21" Type="http://schemas.openxmlformats.org/officeDocument/2006/relationships/slide" Target="slides/slide16.xml"/><Relationship Id="rId65" Type="http://customschemas.google.com/relationships/presentationmetadata" Target="metadata"/><Relationship Id="rId24" Type="http://schemas.openxmlformats.org/officeDocument/2006/relationships/slide" Target="slides/slide19.xml"/><Relationship Id="rId23" Type="http://schemas.openxmlformats.org/officeDocument/2006/relationships/slide" Target="slides/slide18.xml"/><Relationship Id="rId60" Type="http://schemas.openxmlformats.org/officeDocument/2006/relationships/font" Target="fonts/Play-bold.fntdata"/><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font" Target="fonts/Play-regular.fntdata"/><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 name="Google Shape;86;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0" name="Google Shape;100;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9" name="Google Shape;109;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7" name="Google Shape;117;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3" name="Google Shape;123;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9" name="Google Shape;129;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6" name="Google Shape;136;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3" name="Google Shape;143;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9" name="Google Shape;149;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6" name="Google Shape;156;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3" name="Google Shape;163;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0" name="Google Shape;170;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6" name="Google Shape;176;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2" name="Google Shape;182;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9" name="Google Shape;189;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5" name="Google Shape;195;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3" name="Google Shape;203;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9" name="Google Shape;209;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4" name="Google Shape;214;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0" name="Google Shape;230;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6" name="Google Shape;236;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7" name="Google Shape;237;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4" name="Google Shape;244;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1" name="Google Shape;251;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8" name="Google Shape;258;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8" name="Google Shape;268;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7" name="Google Shape;277;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3" name="Google Shape;283;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2" name="Google Shape;292;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p2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9" name="Google Shape;299;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p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7" name="Google Shape;307;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p3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7" name="Google Shape;317;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p3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6" name="Google Shape;326;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p3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4" name="Google Shape;334;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p3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1" name="Google Shape;341;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p3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8" name="Google Shape;348;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p3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2" name="Google Shape;362;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p3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8" name="Google Shape;368;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4" name="Google Shape;374;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p3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0" name="Google Shape;380;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p4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5" name="Google Shape;385;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p4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4" name="Google Shape;394;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p4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3" name="Google Shape;403;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p4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2" name="Google Shape;412;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p4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1" name="Google Shape;421;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p4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0" name="Google Shape;430;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p4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9" name="Google Shape;439;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p4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6" name="Google Shape;446;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p4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3" name="Google Shape;453;p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p4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0" name="Google Shape;460;p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p5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8" name="Google Shape;468;p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p5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6" name="Google Shape;476;p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p5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4" name="Google Shape;484;p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p5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1" name="Google Shape;491;p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 name="Shape 15"/>
        <p:cNvGrpSpPr/>
        <p:nvPr/>
      </p:nvGrpSpPr>
      <p:grpSpPr>
        <a:xfrm>
          <a:off x="0" y="0"/>
          <a:ext cx="0" cy="0"/>
          <a:chOff x="0" y="0"/>
          <a:chExt cx="0" cy="0"/>
        </a:xfrm>
      </p:grpSpPr>
      <p:sp>
        <p:nvSpPr>
          <p:cNvPr id="16" name="Google Shape;16;p5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5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 name="Google Shape;18;p5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5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5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1" name="Shape 21"/>
        <p:cNvGrpSpPr/>
        <p:nvPr/>
      </p:nvGrpSpPr>
      <p:grpSpPr>
        <a:xfrm>
          <a:off x="0" y="0"/>
          <a:ext cx="0" cy="0"/>
          <a:chOff x="0" y="0"/>
          <a:chExt cx="0" cy="0"/>
        </a:xfrm>
      </p:grpSpPr>
      <p:sp>
        <p:nvSpPr>
          <p:cNvPr id="22" name="Google Shape;22;p56"/>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56"/>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4" name="Google Shape;24;p5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5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5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57"/>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57"/>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30" name="Google Shape;30;p5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5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5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5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58"/>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58"/>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5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5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5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59"/>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59"/>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3" name="Google Shape;43;p59"/>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59"/>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59"/>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5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5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5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6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6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6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6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6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6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6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6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62"/>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62"/>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6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6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6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6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63"/>
          <p:cNvSpPr/>
          <p:nvPr>
            <p:ph idx="2" type="pic"/>
          </p:nvPr>
        </p:nvSpPr>
        <p:spPr>
          <a:xfrm>
            <a:off x="5183188" y="987425"/>
            <a:ext cx="6172200" cy="4873625"/>
          </a:xfrm>
          <a:prstGeom prst="rect">
            <a:avLst/>
          </a:prstGeom>
          <a:noFill/>
          <a:ln>
            <a:noFill/>
          </a:ln>
        </p:spPr>
      </p:sp>
      <p:sp>
        <p:nvSpPr>
          <p:cNvPr id="68" name="Google Shape;68;p63"/>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6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6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6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6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64"/>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6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6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6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65"/>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65"/>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6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6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6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5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5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 name="Google Shape;12;p5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 name="Google Shape;13;p5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 name="Google Shape;14;p5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757575"/>
                </a:solidFill>
                <a:latin typeface="Arial"/>
                <a:ea typeface="Arial"/>
                <a:cs typeface="Arial"/>
                <a:sym typeface="Arial"/>
              </a:defRPr>
            </a:lvl1pPr>
            <a:lvl2pPr indent="0" lvl="1" marL="0" marR="0" rtl="0" algn="r">
              <a:spcBef>
                <a:spcPts val="0"/>
              </a:spcBef>
              <a:buNone/>
              <a:defRPr b="0" i="0" sz="1200" u="none" cap="none" strike="noStrike">
                <a:solidFill>
                  <a:srgbClr val="757575"/>
                </a:solidFill>
                <a:latin typeface="Arial"/>
                <a:ea typeface="Arial"/>
                <a:cs typeface="Arial"/>
                <a:sym typeface="Arial"/>
              </a:defRPr>
            </a:lvl2pPr>
            <a:lvl3pPr indent="0" lvl="2" marL="0" marR="0" rtl="0" algn="r">
              <a:spcBef>
                <a:spcPts val="0"/>
              </a:spcBef>
              <a:buNone/>
              <a:defRPr b="0" i="0" sz="1200" u="none" cap="none" strike="noStrike">
                <a:solidFill>
                  <a:srgbClr val="757575"/>
                </a:solidFill>
                <a:latin typeface="Arial"/>
                <a:ea typeface="Arial"/>
                <a:cs typeface="Arial"/>
                <a:sym typeface="Arial"/>
              </a:defRPr>
            </a:lvl3pPr>
            <a:lvl4pPr indent="0" lvl="3" marL="0" marR="0" rtl="0" algn="r">
              <a:spcBef>
                <a:spcPts val="0"/>
              </a:spcBef>
              <a:buNone/>
              <a:defRPr b="0" i="0" sz="1200" u="none" cap="none" strike="noStrike">
                <a:solidFill>
                  <a:srgbClr val="757575"/>
                </a:solidFill>
                <a:latin typeface="Arial"/>
                <a:ea typeface="Arial"/>
                <a:cs typeface="Arial"/>
                <a:sym typeface="Arial"/>
              </a:defRPr>
            </a:lvl4pPr>
            <a:lvl5pPr indent="0" lvl="4" marL="0" marR="0" rtl="0" algn="r">
              <a:spcBef>
                <a:spcPts val="0"/>
              </a:spcBef>
              <a:buNone/>
              <a:defRPr b="0" i="0" sz="1200" u="none" cap="none" strike="noStrike">
                <a:solidFill>
                  <a:srgbClr val="757575"/>
                </a:solidFill>
                <a:latin typeface="Arial"/>
                <a:ea typeface="Arial"/>
                <a:cs typeface="Arial"/>
                <a:sym typeface="Arial"/>
              </a:defRPr>
            </a:lvl5pPr>
            <a:lvl6pPr indent="0" lvl="5" marL="0" marR="0" rtl="0" algn="r">
              <a:spcBef>
                <a:spcPts val="0"/>
              </a:spcBef>
              <a:buNone/>
              <a:defRPr b="0" i="0" sz="1200" u="none" cap="none" strike="noStrike">
                <a:solidFill>
                  <a:srgbClr val="757575"/>
                </a:solidFill>
                <a:latin typeface="Arial"/>
                <a:ea typeface="Arial"/>
                <a:cs typeface="Arial"/>
                <a:sym typeface="Arial"/>
              </a:defRPr>
            </a:lvl6pPr>
            <a:lvl7pPr indent="0" lvl="6" marL="0" marR="0" rtl="0" algn="r">
              <a:spcBef>
                <a:spcPts val="0"/>
              </a:spcBef>
              <a:buNone/>
              <a:defRPr b="0" i="0" sz="1200" u="none" cap="none" strike="noStrike">
                <a:solidFill>
                  <a:srgbClr val="757575"/>
                </a:solidFill>
                <a:latin typeface="Arial"/>
                <a:ea typeface="Arial"/>
                <a:cs typeface="Arial"/>
                <a:sym typeface="Arial"/>
              </a:defRPr>
            </a:lvl7pPr>
            <a:lvl8pPr indent="0" lvl="7" marL="0" marR="0" rtl="0" algn="r">
              <a:spcBef>
                <a:spcPts val="0"/>
              </a:spcBef>
              <a:buNone/>
              <a:defRPr b="0" i="0" sz="1200" u="none" cap="none" strike="noStrike">
                <a:solidFill>
                  <a:srgbClr val="757575"/>
                </a:solidFill>
                <a:latin typeface="Arial"/>
                <a:ea typeface="Arial"/>
                <a:cs typeface="Arial"/>
                <a:sym typeface="Arial"/>
              </a:defRPr>
            </a:lvl8pPr>
            <a:lvl9pPr indent="0" lvl="8" marL="0" marR="0" rtl="0" algn="r">
              <a:spcBef>
                <a:spcPts val="0"/>
              </a:spcBef>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hyperlink" Target="https://www.youtube.com/watch?v=Z8RxJ1KJMqI&amp;list=PLcNstKxrnEEs" TargetMode="External"/><Relationship Id="rId4" Type="http://schemas.openxmlformats.org/officeDocument/2006/relationships/hyperlink" Target="https://www.youtube.com/watch?v=us4VSFAKuPY&amp;list=RDus4VSFAKuPY"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hyperlink" Target="https://www.youtube.com/watch?v=n9RqVRBtjM4&amp;list=RDn9RqVRBtjM4"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4.jpg"/><Relationship Id="rId4" Type="http://schemas.openxmlformats.org/officeDocument/2006/relationships/image" Target="../media/image1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1.png"/><Relationship Id="rId4" Type="http://schemas.openxmlformats.org/officeDocument/2006/relationships/hyperlink" Target="https://www.youtube.com/watch?v=ZrpTTtvrRfI"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9.png"/><Relationship Id="rId4" Type="http://schemas.openxmlformats.org/officeDocument/2006/relationships/hyperlink" Target="https://www.wordnik.com/words/identity" TargetMode="External"/><Relationship Id="rId5" Type="http://schemas.openxmlformats.org/officeDocument/2006/relationships/hyperlink" Target="https://www.wordnik.com/words/identity"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5.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6.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0.jpg"/><Relationship Id="rId4" Type="http://schemas.openxmlformats.org/officeDocument/2006/relationships/image" Target="../media/image18.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hyperlink" Target="https://www.bible.com/bible/116/rom.12.2"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2.jpg"/></Relationships>
</file>

<file path=ppt/slides/_rels/slide21.xml.rels><?xml version="1.0" encoding="UTF-8" standalone="yes"?><Relationships xmlns="http://schemas.openxmlformats.org/package/2006/relationships"><Relationship Id="rId11" Type="http://schemas.openxmlformats.org/officeDocument/2006/relationships/hyperlink" Target="https://www.bible.com/bible/116/ROM.11.36.NLT" TargetMode="External"/><Relationship Id="rId10" Type="http://schemas.openxmlformats.org/officeDocument/2006/relationships/hyperlink" Target="https://www.bible.com/bible/116/1CO.10.31.NLT" TargetMode="External"/><Relationship Id="rId13" Type="http://schemas.openxmlformats.org/officeDocument/2006/relationships/hyperlink" Target="https://www.bible.com/bible/116/1CO.6.20.NLT" TargetMode="External"/><Relationship Id="rId12" Type="http://schemas.openxmlformats.org/officeDocument/2006/relationships/hyperlink" Target="https://www.bible.com/bible/116/1CO.6.19.NLT" TargetMode="External"/><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hyperlink" Target="https://www.bible.com/bible/116/JHN.10.10.NLT" TargetMode="External"/><Relationship Id="rId4" Type="http://schemas.openxmlformats.org/officeDocument/2006/relationships/hyperlink" Target="https://www.bible.com/bible/116/EPH.2.10.NLT" TargetMode="External"/><Relationship Id="rId9" Type="http://schemas.openxmlformats.org/officeDocument/2006/relationships/hyperlink" Target="https://www.bible.com/bible/116/PSA.86.9.NLT" TargetMode="External"/><Relationship Id="rId15" Type="http://schemas.openxmlformats.org/officeDocument/2006/relationships/image" Target="../media/image20.png"/><Relationship Id="rId14" Type="http://schemas.openxmlformats.org/officeDocument/2006/relationships/hyperlink" Target="https://www.bible.com/bible/116/MAT.5.16.NLT" TargetMode="External"/><Relationship Id="rId5" Type="http://schemas.openxmlformats.org/officeDocument/2006/relationships/hyperlink" Target="https://www.bible.com/bible/116/2TI.1.9.NLT" TargetMode="External"/><Relationship Id="rId6" Type="http://schemas.openxmlformats.org/officeDocument/2006/relationships/hyperlink" Target="https://www.bible.com/bible/116/ROM.12.2.NLT" TargetMode="External"/><Relationship Id="rId7" Type="http://schemas.openxmlformats.org/officeDocument/2006/relationships/hyperlink" Target="https://www.bible.com/bible/116/MAT.6.33.NLT" TargetMode="External"/><Relationship Id="rId8" Type="http://schemas.openxmlformats.org/officeDocument/2006/relationships/hyperlink" Target="https://www.bible.com/bible/116/ISA.43.7.NLT" TargetMode="External"/></Relationships>
</file>

<file path=ppt/slides/_rels/slide22.xml.rels><?xml version="1.0" encoding="UTF-8" standalone="yes"?><Relationships xmlns="http://schemas.openxmlformats.org/package/2006/relationships"><Relationship Id="rId11" Type="http://schemas.openxmlformats.org/officeDocument/2006/relationships/image" Target="../media/image17.jpg"/><Relationship Id="rId10" Type="http://schemas.openxmlformats.org/officeDocument/2006/relationships/hyperlink" Target="https://www.bible.com/bible/116/MAT.5.16.NLT" TargetMode="External"/><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hyperlink" Target="https://www.bible.com/bible/116/JHN.10.10.NLT" TargetMode="External"/><Relationship Id="rId4" Type="http://schemas.openxmlformats.org/officeDocument/2006/relationships/hyperlink" Target="https://www.bible.com/bible/116/ISA.43.7.NLT" TargetMode="External"/><Relationship Id="rId9" Type="http://schemas.openxmlformats.org/officeDocument/2006/relationships/hyperlink" Target="https://www.bible.com/bible/116/1CO.6.20.NLT" TargetMode="External"/><Relationship Id="rId5" Type="http://schemas.openxmlformats.org/officeDocument/2006/relationships/hyperlink" Target="https://www.bible.com/bible/116/PSA.86.9.NLT" TargetMode="External"/><Relationship Id="rId6" Type="http://schemas.openxmlformats.org/officeDocument/2006/relationships/hyperlink" Target="https://www.bible.com/bible/116/1CO.10.31.NLT" TargetMode="External"/><Relationship Id="rId7" Type="http://schemas.openxmlformats.org/officeDocument/2006/relationships/hyperlink" Target="https://www.bible.com/bible/116/ROM.11.36.NLT" TargetMode="External"/><Relationship Id="rId8" Type="http://schemas.openxmlformats.org/officeDocument/2006/relationships/hyperlink" Target="https://www.bible.com/bible/116/1CO.6.19.NLT"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hyperlink" Target="https://www.bible.com/bible/116/JHN.10.10.NLT" TargetMode="External"/><Relationship Id="rId4" Type="http://schemas.openxmlformats.org/officeDocument/2006/relationships/hyperlink" Target="https://www.youtube.com/watch?v=_WVcrM6k8wA&amp;list=PLH-IfxcNTaUA&amp;index=8" TargetMode="External"/><Relationship Id="rId5" Type="http://schemas.openxmlformats.org/officeDocument/2006/relationships/hyperlink" Target="https://www.youtube.com/watch?v=_WVcrM6k8wA&amp;list=PLH-IfxcNTaUA&amp;index=8" TargetMode="External"/><Relationship Id="rId6" Type="http://schemas.openxmlformats.org/officeDocument/2006/relationships/image" Target="../media/image26.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16.jpg"/><Relationship Id="rId4" Type="http://schemas.openxmlformats.org/officeDocument/2006/relationships/image" Target="../media/image30.png"/><Relationship Id="rId5" Type="http://schemas.openxmlformats.org/officeDocument/2006/relationships/image" Target="../media/image27.png"/><Relationship Id="rId6" Type="http://schemas.openxmlformats.org/officeDocument/2006/relationships/image" Target="../media/image15.jpg"/><Relationship Id="rId7" Type="http://schemas.openxmlformats.org/officeDocument/2006/relationships/image" Target="../media/image22.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hyperlink" Target="https://www.youtube.com/watch?v=pC5wGDgUqhI&amp;list=RDpC5wGDgUqhI" TargetMode="External"/><Relationship Id="rId4" Type="http://schemas.openxmlformats.org/officeDocument/2006/relationships/hyperlink" Target="https://www.youtube.com/watch?v=9ujSGPxnIKc&amp;list=PLcNstKxrnEEs&amp;index=9" TargetMode="External"/><Relationship Id="rId5" Type="http://schemas.openxmlformats.org/officeDocument/2006/relationships/hyperlink" Target="https://www.youtube.com/watch?v=ZrpTTtvrRfI&amp;list=PLcNstKxrnEEs&amp;index=3" TargetMode="External"/><Relationship Id="rId6" Type="http://schemas.openxmlformats.org/officeDocument/2006/relationships/image" Target="../media/image2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2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hyperlink" Target="https://www.youtube.com/watch?v=n9RqVRBtjM4&amp;list=RDn9RqVRBtjM4" TargetMode="External"/><Relationship Id="rId4" Type="http://schemas.openxmlformats.org/officeDocument/2006/relationships/hyperlink" Target="https://www.youtube.com/watch?v=uvhOFkiwcAc&amp;list=PLcNstKxrnEEs&amp;index=9" TargetMode="External"/><Relationship Id="rId5" Type="http://schemas.openxmlformats.org/officeDocument/2006/relationships/hyperlink" Target="https://www.youtube.com/watch?v=YmDaDzjzK30" TargetMode="External"/><Relationship Id="rId6" Type="http://schemas.openxmlformats.org/officeDocument/2006/relationships/hyperlink" Target="https://www.youtube.com/playlist?list=PLHy7ArvlotU8x4VdFYW7RkrdBbBiI09XI" TargetMode="External"/><Relationship Id="rId7" Type="http://schemas.openxmlformats.org/officeDocument/2006/relationships/hyperlink" Target="https://www.youtube.com/watch?v=Wku9OphQ7JE&amp;list=PLcNstKxrnEEs&amp;index=10"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hyperlink" Target="https://www.youtube.com/watch?v=9ujSGPxnIKc&amp;list=PLcNstKxrnEEs&amp;index=9" TargetMode="External"/><Relationship Id="rId4" Type="http://schemas.openxmlformats.org/officeDocument/2006/relationships/hyperlink" Target="https://www.youtube.com/watch?v=ZrpTTtvrRfI&amp;list=PLcNstKxrnEEs&amp;index=3" TargetMode="External"/><Relationship Id="rId5" Type="http://schemas.openxmlformats.org/officeDocument/2006/relationships/hyperlink" Target="https://www.youtube.com/watch?v=us4VSFAKuPY" TargetMode="External"/><Relationship Id="rId6" Type="http://schemas.openxmlformats.org/officeDocument/2006/relationships/image" Target="../media/image19.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hyperlink" Target="http://www.covingtonwacc.org/bible" TargetMode="External"/><Relationship Id="rId4" Type="http://schemas.openxmlformats.org/officeDocument/2006/relationships/image" Target="../media/image24.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hyperlink" Target="https://www.facebook.com/groups/northwestrevival/posts/484053787893101/" TargetMode="External"/><Relationship Id="rId4" Type="http://schemas.openxmlformats.org/officeDocument/2006/relationships/hyperlink" Target="http://www.covingtonwacc.org/prayer" TargetMode="External"/><Relationship Id="rId5" Type="http://schemas.openxmlformats.org/officeDocument/2006/relationships/image" Target="../media/image21.jpg"/><Relationship Id="rId6" Type="http://schemas.openxmlformats.org/officeDocument/2006/relationships/hyperlink" Target="https://www.youtube.com/watch?v=DHsaDz1BvPQ&amp;list=PLcNstKxrnEEs&amp;index=11"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17.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28.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hyperlink" Target="https://open.spotify.com/playlist/1rocLKz1Hzy55jO60tqcIT" TargetMode="External"/><Relationship Id="rId4" Type="http://schemas.openxmlformats.org/officeDocument/2006/relationships/image" Target="../media/image26.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hyperlink" Target="https://www.youtube.com/watch?v=us4VSFAKuPY" TargetMode="External"/><Relationship Id="rId4" Type="http://schemas.openxmlformats.org/officeDocument/2006/relationships/image" Target="../media/image3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1.png"/><Relationship Id="rId4" Type="http://schemas.openxmlformats.org/officeDocument/2006/relationships/hyperlink" Target="https://www.youtube.com/playlist?list=PLcNstKxrnEEs"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image" Target="../media/image25.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3" Type="http://schemas.openxmlformats.org/officeDocument/2006/relationships/hyperlink" Target="https://www.youtube.com/watch?v=n9RqVRBtjM4&amp;list=RDn9RqVRBtjM4" TargetMode="External"/><Relationship Id="rId4" Type="http://schemas.openxmlformats.org/officeDocument/2006/relationships/hyperlink" Target="https://www.youtube.com/watch?v=YmDaDzjzK30" TargetMode="External"/><Relationship Id="rId5" Type="http://schemas.openxmlformats.org/officeDocument/2006/relationships/hyperlink" Target="https://www.youtube.com/playlist?list=PLHy7ArvlotU8x4VdFYW7RkrdBbBiI09XI"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3" Type="http://schemas.openxmlformats.org/officeDocument/2006/relationships/hyperlink" Target="https://www.youtube.com/watch?v=n9RqVRBtjM4&amp;list=RDn9RqVRBtjM4" TargetMode="External"/><Relationship Id="rId4" Type="http://schemas.openxmlformats.org/officeDocument/2006/relationships/hyperlink" Target="https://www.youtube.com/watch?v=YmDaDzjzK30" TargetMode="External"/><Relationship Id="rId5" Type="http://schemas.openxmlformats.org/officeDocument/2006/relationships/hyperlink" Target="https://www.youtube.com/playlist?list=PLHy7ArvlotU8x4VdFYW7RkrdBbBiI09XI"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 Id="rId3" Type="http://schemas.openxmlformats.org/officeDocument/2006/relationships/hyperlink" Target="https://www.youtube.com/watch?v=n9RqVRBtjM4&amp;list=RDn9RqVRBtjM4" TargetMode="External"/><Relationship Id="rId4" Type="http://schemas.openxmlformats.org/officeDocument/2006/relationships/hyperlink" Target="https://www.youtube.com/watch?v=YmDaDzjzK30" TargetMode="External"/><Relationship Id="rId5" Type="http://schemas.openxmlformats.org/officeDocument/2006/relationships/hyperlink" Target="https://www.youtube.com/playlist?list=PLHy7ArvlotU8x4VdFYW7RkrdBbBiI09XI"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 Id="rId3" Type="http://schemas.openxmlformats.org/officeDocument/2006/relationships/hyperlink" Target="https://www.youtube.com/watch?v=n9RqVRBtjM4&amp;list=RDn9RqVRBtjM4" TargetMode="External"/><Relationship Id="rId4" Type="http://schemas.openxmlformats.org/officeDocument/2006/relationships/hyperlink" Target="https://www.youtube.com/watch?v=YmDaDzjzK30" TargetMode="External"/><Relationship Id="rId5" Type="http://schemas.openxmlformats.org/officeDocument/2006/relationships/hyperlink" Target="https://www.youtube.com/playlist?list=PLHy7ArvlotU8x4VdFYW7RkrdBbBiI09XI" TargetMode="Externa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 Id="rId3" Type="http://schemas.openxmlformats.org/officeDocument/2006/relationships/hyperlink" Target="https://www.youtube.com/watch?v=n9RqVRBtjM4&amp;list=RDn9RqVRBtjM4" TargetMode="External"/><Relationship Id="rId4" Type="http://schemas.openxmlformats.org/officeDocument/2006/relationships/hyperlink" Target="https://www.youtube.com/watch?v=YmDaDzjzK30" TargetMode="External"/><Relationship Id="rId5" Type="http://schemas.openxmlformats.org/officeDocument/2006/relationships/hyperlink" Target="https://www.youtube.com/playlist?list=PLHy7ArvlotU8x4VdFYW7RkrdBbBiI09XI"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 Id="rId3" Type="http://schemas.openxmlformats.org/officeDocument/2006/relationships/hyperlink" Target="https://www.youtube.com/watch?v=n9RqVRBtjM4&amp;list=RDn9RqVRBtjM4" TargetMode="External"/><Relationship Id="rId4" Type="http://schemas.openxmlformats.org/officeDocument/2006/relationships/hyperlink" Target="https://www.youtube.com/watch?v=uvhOFkiwcAc&amp;list=PLcNstKxrnEEs&amp;index=9" TargetMode="External"/><Relationship Id="rId5" Type="http://schemas.openxmlformats.org/officeDocument/2006/relationships/hyperlink" Target="https://www.youtube.com/watch?v=YmDaDzjzK30" TargetMode="External"/><Relationship Id="rId6" Type="http://schemas.openxmlformats.org/officeDocument/2006/relationships/hyperlink" Target="https://www.youtube.com/playlist?list=PLHy7ArvlotU8x4VdFYW7RkrdBbBiI09XI" TargetMode="Externa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 Id="rId3" Type="http://schemas.openxmlformats.org/officeDocument/2006/relationships/hyperlink" Target="https://www.youtube.com/watch?v=us4VSFAKuPY" TargetMode="External"/><Relationship Id="rId4" Type="http://schemas.openxmlformats.org/officeDocument/2006/relationships/image" Target="../media/image19.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 Id="rId3" Type="http://schemas.openxmlformats.org/officeDocument/2006/relationships/hyperlink" Target="https://www.youtube.com/watch?v=us4VSFAKuPY" TargetMode="External"/><Relationship Id="rId4" Type="http://schemas.openxmlformats.org/officeDocument/2006/relationships/image" Target="../media/image19.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 Id="rId3" Type="http://schemas.openxmlformats.org/officeDocument/2006/relationships/hyperlink" Target="https://www.youtube.com/watch?v=us4VSFAKuPY" TargetMode="External"/><Relationship Id="rId4" Type="http://schemas.openxmlformats.org/officeDocument/2006/relationships/image" Target="../media/image19.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 Id="rId3" Type="http://schemas.openxmlformats.org/officeDocument/2006/relationships/hyperlink" Target="http://www.covingtonwacc.org/bible" TargetMode="External"/><Relationship Id="rId4" Type="http://schemas.openxmlformats.org/officeDocument/2006/relationships/image" Target="../media/image24.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 Id="rId3" Type="http://schemas.openxmlformats.org/officeDocument/2006/relationships/hyperlink" Target="http://www.covingtonwacc.org/bible" TargetMode="External"/><Relationship Id="rId4" Type="http://schemas.openxmlformats.org/officeDocument/2006/relationships/image" Target="../media/image24.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 Id="rId3" Type="http://schemas.openxmlformats.org/officeDocument/2006/relationships/hyperlink" Target="http://www.covingtonwacc.org/bible" TargetMode="External"/><Relationship Id="rId4" Type="http://schemas.openxmlformats.org/officeDocument/2006/relationships/image" Target="../media/image24.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 Id="rId3" Type="http://schemas.openxmlformats.org/officeDocument/2006/relationships/hyperlink" Target="https://www.facebook.com/groups/northwestrevival/posts/484053787893101/" TargetMode="External"/><Relationship Id="rId4" Type="http://schemas.openxmlformats.org/officeDocument/2006/relationships/image" Target="../media/image21.jp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 Id="rId3" Type="http://schemas.openxmlformats.org/officeDocument/2006/relationships/hyperlink" Target="https://www.facebook.com/groups/northwestrevival/posts/484053787893101/"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7" name="Shape 87"/>
        <p:cNvGrpSpPr/>
        <p:nvPr/>
      </p:nvGrpSpPr>
      <p:grpSpPr>
        <a:xfrm>
          <a:off x="0" y="0"/>
          <a:ext cx="0" cy="0"/>
          <a:chOff x="0" y="0"/>
          <a:chExt cx="0" cy="0"/>
        </a:xfrm>
      </p:grpSpPr>
      <p:sp>
        <p:nvSpPr>
          <p:cNvPr id="88" name="Google Shape;88;p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89" name="Google Shape;89;p1"/>
          <p:cNvSpPr/>
          <p:nvPr/>
        </p:nvSpPr>
        <p:spPr>
          <a:xfrm>
            <a:off x="0" y="0"/>
            <a:ext cx="12192000" cy="6858000"/>
          </a:xfrm>
          <a:prstGeom prst="rect">
            <a:avLst/>
          </a:prstGeom>
          <a:gradFill>
            <a:gsLst>
              <a:gs pos="0">
                <a:schemeClr val="accent1"/>
              </a:gs>
              <a:gs pos="100000">
                <a:schemeClr val="accent2"/>
              </a:gs>
            </a:gsLst>
            <a:lin ang="27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90" name="Google Shape;90;p1"/>
          <p:cNvSpPr txBox="1"/>
          <p:nvPr>
            <p:ph type="title"/>
          </p:nvPr>
        </p:nvSpPr>
        <p:spPr>
          <a:xfrm>
            <a:off x="217283" y="1377146"/>
            <a:ext cx="11874701" cy="3626217"/>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FFFFFF"/>
              </a:buClr>
              <a:buSzPts val="6200"/>
              <a:buFont typeface="Play"/>
              <a:buNone/>
            </a:pPr>
            <a:r>
              <a:rPr b="1" i="1" lang="en-US" sz="6200">
                <a:solidFill>
                  <a:srgbClr val="FFFFFF"/>
                </a:solidFill>
                <a:latin typeface="Play"/>
                <a:ea typeface="Play"/>
                <a:cs typeface="Play"/>
                <a:sym typeface="Play"/>
              </a:rPr>
              <a:t>www.covingtonwacc.org/podcast</a:t>
            </a:r>
            <a:endParaRPr/>
          </a:p>
        </p:txBody>
      </p:sp>
      <p:pic>
        <p:nvPicPr>
          <p:cNvPr id="91" name="Google Shape;91;p1"/>
          <p:cNvPicPr preferRelativeResize="0"/>
          <p:nvPr>
            <p:ph idx="1" type="body"/>
          </p:nvPr>
        </p:nvPicPr>
        <p:blipFill rotWithShape="1">
          <a:blip r:embed="rId3">
            <a:alphaModFix amt="51000"/>
          </a:blip>
          <a:srcRect b="0" l="0" r="0" t="0"/>
          <a:stretch/>
        </p:blipFill>
        <p:spPr>
          <a:xfrm>
            <a:off x="5457027" y="2273931"/>
            <a:ext cx="6194967" cy="3453693"/>
          </a:xfrm>
          <a:prstGeom prst="rect">
            <a:avLst/>
          </a:prstGeom>
          <a:noFill/>
          <a:ln>
            <a:noFill/>
          </a:ln>
        </p:spPr>
      </p:pic>
      <p:grpSp>
        <p:nvGrpSpPr>
          <p:cNvPr id="92" name="Google Shape;92;p1"/>
          <p:cNvGrpSpPr/>
          <p:nvPr/>
        </p:nvGrpSpPr>
        <p:grpSpPr>
          <a:xfrm>
            <a:off x="10942198" y="814999"/>
            <a:ext cx="465458" cy="581435"/>
            <a:chOff x="10942198" y="814999"/>
            <a:chExt cx="465458" cy="581435"/>
          </a:xfrm>
        </p:grpSpPr>
        <p:sp>
          <p:nvSpPr>
            <p:cNvPr id="93" name="Google Shape;93;p1"/>
            <p:cNvSpPr/>
            <p:nvPr/>
          </p:nvSpPr>
          <p:spPr>
            <a:xfrm>
              <a:off x="10957738" y="814999"/>
              <a:ext cx="139039" cy="139039"/>
            </a:xfrm>
            <a:custGeom>
              <a:rect b="b" l="l" r="r" t="t"/>
              <a:pathLst>
                <a:path extrusionOk="0" h="139039" w="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94" name="Google Shape;94;p1"/>
            <p:cNvSpPr/>
            <p:nvPr/>
          </p:nvSpPr>
          <p:spPr>
            <a:xfrm>
              <a:off x="11316518" y="1044294"/>
              <a:ext cx="91138" cy="91138"/>
            </a:xfrm>
            <a:custGeom>
              <a:rect b="b" l="l" r="r" t="t"/>
              <a:pathLst>
                <a:path extrusionOk="0" h="91138" w="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95" name="Google Shape;95;p1"/>
            <p:cNvSpPr/>
            <p:nvPr/>
          </p:nvSpPr>
          <p:spPr>
            <a:xfrm>
              <a:off x="10942198" y="1268720"/>
              <a:ext cx="127714" cy="127714"/>
            </a:xfrm>
            <a:custGeom>
              <a:rect b="b" l="l" r="r" t="t"/>
              <a:pathLst>
                <a:path extrusionOk="0" h="127714" w="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FFFFFF"/>
                </a:solidFill>
                <a:latin typeface="Arial"/>
                <a:ea typeface="Arial"/>
                <a:cs typeface="Arial"/>
                <a:sym typeface="Arial"/>
              </a:endParaRPr>
            </a:p>
          </p:txBody>
        </p:sp>
      </p:grpSp>
      <p:cxnSp>
        <p:nvCxnSpPr>
          <p:cNvPr id="96" name="Google Shape;96;p1"/>
          <p:cNvCxnSpPr/>
          <p:nvPr/>
        </p:nvCxnSpPr>
        <p:spPr>
          <a:xfrm rot="10800000">
            <a:off x="829322" y="6274341"/>
            <a:ext cx="11353800" cy="0"/>
          </a:xfrm>
          <a:prstGeom prst="straightConnector1">
            <a:avLst/>
          </a:prstGeom>
          <a:noFill/>
          <a:ln cap="sq" cmpd="sng" w="25400">
            <a:solidFill>
              <a:srgbClr val="FFFFFF"/>
            </a:solidFill>
            <a:prstDash val="solid"/>
            <a:bevel/>
            <a:headEnd len="sm" w="sm" type="none"/>
            <a:tailEnd len="sm" w="sm" type="none"/>
          </a:ln>
        </p:spPr>
      </p:cxnSp>
      <p:sp>
        <p:nvSpPr>
          <p:cNvPr id="97" name="Google Shape;97;p1"/>
          <p:cNvSpPr txBox="1"/>
          <p:nvPr/>
        </p:nvSpPr>
        <p:spPr>
          <a:xfrm>
            <a:off x="1" y="106168"/>
            <a:ext cx="12183122" cy="830997"/>
          </a:xfrm>
          <a:prstGeom prst="rect">
            <a:avLst/>
          </a:prstGeom>
          <a:solidFill>
            <a:schemeClr val="accent4"/>
          </a:solidFill>
          <a:ln cap="flat" cmpd="sng" w="19050">
            <a:solidFill>
              <a:srgbClr val="064259"/>
            </a:solidFill>
            <a:prstDash val="solid"/>
            <a:miter lim="8000"/>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b="1" i="1" lang="en-US" sz="4800" u="none" cap="none" strike="noStrike">
                <a:solidFill>
                  <a:srgbClr val="84E18F"/>
                </a:solidFill>
                <a:latin typeface="Arial"/>
                <a:ea typeface="Arial"/>
                <a:cs typeface="Arial"/>
                <a:sym typeface="Arial"/>
              </a:rPr>
              <a:t>Podcast 38</a:t>
            </a:r>
            <a:endParaRPr b="1" i="1" sz="4800" u="none" cap="none" strike="noStrike">
              <a:solidFill>
                <a:srgbClr val="84E18F"/>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1" name="Shape 101"/>
        <p:cNvGrpSpPr/>
        <p:nvPr/>
      </p:nvGrpSpPr>
      <p:grpSpPr>
        <a:xfrm>
          <a:off x="0" y="0"/>
          <a:ext cx="0" cy="0"/>
          <a:chOff x="0" y="0"/>
          <a:chExt cx="0" cy="0"/>
        </a:xfrm>
      </p:grpSpPr>
      <p:sp>
        <p:nvSpPr>
          <p:cNvPr id="102" name="Google Shape;102;p2"/>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03" name="Google Shape;103;p2"/>
          <p:cNvSpPr txBox="1"/>
          <p:nvPr>
            <p:ph type="ctrTitle"/>
          </p:nvPr>
        </p:nvSpPr>
        <p:spPr>
          <a:xfrm>
            <a:off x="630936" y="639520"/>
            <a:ext cx="3429000" cy="1719072"/>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5400"/>
              <a:buFont typeface="Play"/>
              <a:buNone/>
            </a:pPr>
            <a:br>
              <a:rPr lang="en-US" sz="5400">
                <a:solidFill>
                  <a:schemeClr val="dk1"/>
                </a:solidFill>
                <a:latin typeface="Play"/>
                <a:ea typeface="Play"/>
                <a:cs typeface="Play"/>
                <a:sym typeface="Play"/>
              </a:rPr>
            </a:br>
            <a:endParaRPr sz="5400">
              <a:solidFill>
                <a:schemeClr val="dk1"/>
              </a:solidFill>
              <a:latin typeface="Play"/>
              <a:ea typeface="Play"/>
              <a:cs typeface="Play"/>
              <a:sym typeface="Play"/>
            </a:endParaRPr>
          </a:p>
        </p:txBody>
      </p:sp>
      <p:sp>
        <p:nvSpPr>
          <p:cNvPr id="104" name="Google Shape;104;p2"/>
          <p:cNvSpPr/>
          <p:nvPr/>
        </p:nvSpPr>
        <p:spPr>
          <a:xfrm>
            <a:off x="643278" y="2573756"/>
            <a:ext cx="3255095" cy="18288"/>
          </a:xfrm>
          <a:custGeom>
            <a:rect b="b" l="l" r="r" t="t"/>
            <a:pathLst>
              <a:path extrusionOk="0" fill="none" h="18288" w="3255095">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extrusionOk="0" h="18288" w="3255095">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cap="rnd" cmpd="sng" w="381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05" name="Google Shape;105;p2"/>
          <p:cNvSpPr txBox="1"/>
          <p:nvPr>
            <p:ph idx="1" type="subTitle"/>
          </p:nvPr>
        </p:nvSpPr>
        <p:spPr>
          <a:xfrm>
            <a:off x="630936" y="2807208"/>
            <a:ext cx="3429000" cy="3410712"/>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FF0000"/>
              </a:buClr>
              <a:buSzPts val="2200"/>
              <a:buFont typeface="Arial"/>
              <a:buChar char="•"/>
            </a:pPr>
            <a:r>
              <a:rPr b="1" i="1" lang="en-US" sz="2200">
                <a:solidFill>
                  <a:srgbClr val="FF0000"/>
                </a:solidFill>
              </a:rPr>
              <a:t>Warning: </a:t>
            </a:r>
            <a:endParaRPr sz="2200">
              <a:solidFill>
                <a:srgbClr val="FF0000"/>
              </a:solidFill>
            </a:endParaRPr>
          </a:p>
          <a:p>
            <a:pPr indent="0" lvl="0" marL="0" rtl="0" algn="l">
              <a:lnSpc>
                <a:spcPct val="90000"/>
              </a:lnSpc>
              <a:spcBef>
                <a:spcPts val="1000"/>
              </a:spcBef>
              <a:spcAft>
                <a:spcPts val="0"/>
              </a:spcAft>
              <a:buClr>
                <a:srgbClr val="FF0000"/>
              </a:buClr>
              <a:buSzPts val="2200"/>
              <a:buFont typeface="Arial"/>
              <a:buChar char="•"/>
            </a:pPr>
            <a:r>
              <a:rPr b="1" i="1" lang="en-US" sz="2200">
                <a:solidFill>
                  <a:srgbClr val="FF0000"/>
                </a:solidFill>
              </a:rPr>
              <a:t>This is only for people who have said Yes to Christ.. </a:t>
            </a:r>
            <a:endParaRPr sz="2200">
              <a:solidFill>
                <a:srgbClr val="FF0000"/>
              </a:solidFill>
            </a:endParaRPr>
          </a:p>
          <a:p>
            <a:pPr indent="0" lvl="0" marL="0" rtl="0" algn="l">
              <a:lnSpc>
                <a:spcPct val="90000"/>
              </a:lnSpc>
              <a:spcBef>
                <a:spcPts val="1000"/>
              </a:spcBef>
              <a:spcAft>
                <a:spcPts val="0"/>
              </a:spcAft>
              <a:buClr>
                <a:schemeClr val="dk1"/>
              </a:buClr>
              <a:buSzPts val="2200"/>
              <a:buFont typeface="Arial"/>
              <a:buChar char="•"/>
            </a:pPr>
            <a:r>
              <a:rPr lang="en-US" sz="2200"/>
              <a:t> </a:t>
            </a:r>
            <a:endParaRPr/>
          </a:p>
          <a:p>
            <a:pPr indent="0" lvl="0" marL="0" rtl="0" algn="l">
              <a:lnSpc>
                <a:spcPct val="90000"/>
              </a:lnSpc>
              <a:spcBef>
                <a:spcPts val="1000"/>
              </a:spcBef>
              <a:spcAft>
                <a:spcPts val="0"/>
              </a:spcAft>
              <a:buClr>
                <a:schemeClr val="dk1"/>
              </a:buClr>
              <a:buSzPts val="2200"/>
              <a:buFont typeface="Arial"/>
              <a:buChar char="•"/>
            </a:pPr>
            <a:r>
              <a:rPr b="1" lang="en-US" sz="2200"/>
              <a:t>The Lost? I have no idea who you are. </a:t>
            </a:r>
            <a:r>
              <a:rPr b="1" i="1" lang="en-US" sz="2200"/>
              <a:t>Do you ? </a:t>
            </a:r>
            <a:endParaRPr i="1" sz="2200"/>
          </a:p>
          <a:p>
            <a:pPr indent="139700" lvl="0" marL="0" rtl="0" algn="l">
              <a:lnSpc>
                <a:spcPct val="90000"/>
              </a:lnSpc>
              <a:spcBef>
                <a:spcPts val="1000"/>
              </a:spcBef>
              <a:spcAft>
                <a:spcPts val="0"/>
              </a:spcAft>
              <a:buClr>
                <a:schemeClr val="dk1"/>
              </a:buClr>
              <a:buSzPts val="2200"/>
              <a:buFont typeface="Arial"/>
              <a:buNone/>
            </a:pPr>
            <a:r>
              <a:t/>
            </a:r>
            <a:endParaRPr sz="2200"/>
          </a:p>
        </p:txBody>
      </p:sp>
      <p:pic>
        <p:nvPicPr>
          <p:cNvPr descr="Identity theft concept with pencil eraser. Stock Illustration" id="106" name="Google Shape;106;p2"/>
          <p:cNvPicPr preferRelativeResize="0"/>
          <p:nvPr/>
        </p:nvPicPr>
        <p:blipFill rotWithShape="1">
          <a:blip r:embed="rId3">
            <a:alphaModFix/>
          </a:blip>
          <a:srcRect b="0" l="0" r="0" t="0"/>
          <a:stretch/>
        </p:blipFill>
        <p:spPr>
          <a:xfrm>
            <a:off x="4059936" y="117876"/>
            <a:ext cx="8035494" cy="652718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0" name="Shape 110"/>
        <p:cNvGrpSpPr/>
        <p:nvPr/>
      </p:nvGrpSpPr>
      <p:grpSpPr>
        <a:xfrm>
          <a:off x="0" y="0"/>
          <a:ext cx="0" cy="0"/>
          <a:chOff x="0" y="0"/>
          <a:chExt cx="0" cy="0"/>
        </a:xfrm>
      </p:grpSpPr>
      <p:sp>
        <p:nvSpPr>
          <p:cNvPr id="111" name="Google Shape;111;p3"/>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12" name="Google Shape;112;p3"/>
          <p:cNvSpPr txBox="1"/>
          <p:nvPr>
            <p:ph type="ctrTitle"/>
          </p:nvPr>
        </p:nvSpPr>
        <p:spPr>
          <a:xfrm>
            <a:off x="630936" y="639520"/>
            <a:ext cx="3429000" cy="1719072"/>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5400"/>
              <a:buFont typeface="Play"/>
              <a:buNone/>
            </a:pPr>
            <a:br>
              <a:rPr lang="en-US" sz="5400">
                <a:solidFill>
                  <a:schemeClr val="dk1"/>
                </a:solidFill>
                <a:latin typeface="Play"/>
                <a:ea typeface="Play"/>
                <a:cs typeface="Play"/>
                <a:sym typeface="Play"/>
              </a:rPr>
            </a:br>
            <a:endParaRPr sz="5400">
              <a:solidFill>
                <a:schemeClr val="dk1"/>
              </a:solidFill>
              <a:latin typeface="Play"/>
              <a:ea typeface="Play"/>
              <a:cs typeface="Play"/>
              <a:sym typeface="Play"/>
            </a:endParaRPr>
          </a:p>
        </p:txBody>
      </p:sp>
      <p:sp>
        <p:nvSpPr>
          <p:cNvPr id="113" name="Google Shape;113;p3"/>
          <p:cNvSpPr/>
          <p:nvPr/>
        </p:nvSpPr>
        <p:spPr>
          <a:xfrm>
            <a:off x="643278" y="2573756"/>
            <a:ext cx="3255095" cy="18288"/>
          </a:xfrm>
          <a:custGeom>
            <a:rect b="b" l="l" r="r" t="t"/>
            <a:pathLst>
              <a:path extrusionOk="0" fill="none" h="18288" w="3255095">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extrusionOk="0" h="18288" w="3255095">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cap="rnd" cmpd="sng" w="381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graphicFrame>
        <p:nvGraphicFramePr>
          <p:cNvPr id="114" name="Google Shape;114;p3"/>
          <p:cNvGraphicFramePr/>
          <p:nvPr/>
        </p:nvGraphicFramePr>
        <p:xfrm>
          <a:off x="0" y="0"/>
          <a:ext cx="3000000" cy="3000000"/>
        </p:xfrm>
        <a:graphic>
          <a:graphicData uri="http://schemas.openxmlformats.org/drawingml/2006/table">
            <a:tbl>
              <a:tblPr>
                <a:noFill/>
                <a:tableStyleId>{419F87D7-AB21-4D8F-BD1F-522BC33C44FF}</a:tableStyleId>
              </a:tblPr>
              <a:tblGrid>
                <a:gridCol w="2990425"/>
                <a:gridCol w="3113350"/>
                <a:gridCol w="3447875"/>
                <a:gridCol w="2640350"/>
              </a:tblGrid>
              <a:tr h="776600">
                <a:tc>
                  <a:txBody>
                    <a:bodyPr/>
                    <a:lstStyle/>
                    <a:p>
                      <a:pPr indent="0" lvl="0" marL="0" marR="0" rtl="0" algn="l">
                        <a:spcBef>
                          <a:spcPts val="0"/>
                        </a:spcBef>
                        <a:spcAft>
                          <a:spcPts val="0"/>
                        </a:spcAft>
                        <a:buClr>
                          <a:srgbClr val="FFFFFF"/>
                        </a:buClr>
                        <a:buSzPts val="2400"/>
                        <a:buFont typeface="Calibri"/>
                        <a:buNone/>
                      </a:pPr>
                      <a:r>
                        <a:rPr b="1" lang="en-US" sz="2400" u="none" cap="none" strike="noStrike">
                          <a:solidFill>
                            <a:srgbClr val="FFFFFF"/>
                          </a:solidFill>
                          <a:highlight>
                            <a:srgbClr val="0000FF"/>
                          </a:highlight>
                          <a:latin typeface="Calibri"/>
                          <a:ea typeface="Calibri"/>
                          <a:cs typeface="Calibri"/>
                          <a:sym typeface="Calibri"/>
                        </a:rPr>
                        <a:t>In the World</a:t>
                      </a:r>
                      <a:endParaRPr sz="2400" u="none" cap="none" strike="noStrike">
                        <a:solidFill>
                          <a:srgbClr val="FFFFFF"/>
                        </a:solidFill>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A0000"/>
                    </a:solidFill>
                  </a:tcPr>
                </a:tc>
                <a:tc>
                  <a:txBody>
                    <a:bodyPr/>
                    <a:lstStyle/>
                    <a:p>
                      <a:pPr indent="0" lvl="0" marL="0" marR="0" rtl="0" algn="l">
                        <a:spcBef>
                          <a:spcPts val="0"/>
                        </a:spcBef>
                        <a:spcAft>
                          <a:spcPts val="0"/>
                        </a:spcAft>
                        <a:buClr>
                          <a:schemeClr val="dk1"/>
                        </a:buClr>
                        <a:buSzPts val="2400"/>
                        <a:buFont typeface="Calibri"/>
                        <a:buNone/>
                      </a:pPr>
                      <a:r>
                        <a:rPr b="1" lang="en-US" sz="2400" u="none" cap="none" strike="noStrike">
                          <a:highlight>
                            <a:srgbClr val="FFFF00"/>
                          </a:highlight>
                          <a:latin typeface="Calibri"/>
                          <a:ea typeface="Calibri"/>
                          <a:cs typeface="Calibri"/>
                          <a:sym typeface="Calibri"/>
                        </a:rPr>
                        <a:t>In Christ</a:t>
                      </a:r>
                      <a:endParaRPr/>
                    </a:p>
                    <a:p>
                      <a:pPr indent="0" lvl="0" marL="0" marR="0" rtl="0" algn="l">
                        <a:spcBef>
                          <a:spcPts val="0"/>
                        </a:spcBef>
                        <a:spcAft>
                          <a:spcPts val="0"/>
                        </a:spcAft>
                        <a:buClr>
                          <a:schemeClr val="dk1"/>
                        </a:buClr>
                        <a:buSzPts val="1200"/>
                        <a:buFont typeface="Arial"/>
                        <a:buNone/>
                      </a:pPr>
                      <a:r>
                        <a:rPr lang="en-US" sz="1200" u="sng" cap="none" strike="noStrike">
                          <a:solidFill>
                            <a:schemeClr val="dk1"/>
                          </a:solidFill>
                          <a:latin typeface="Arial"/>
                          <a:ea typeface="Arial"/>
                          <a:cs typeface="Arial"/>
                          <a:sym typeface="Arial"/>
                          <a:hlinkClick r:id="rId3">
                            <a:extLst>
                              <a:ext uri="{A12FA001-AC4F-418D-AE19-62706E023703}">
                                <ahyp:hlinkClr val="tx"/>
                              </a:ext>
                            </a:extLst>
                          </a:hlinkClick>
                        </a:rPr>
                        <a:t>Laura Story - I Can Just Be Me (with lyrics)</a:t>
                      </a:r>
                      <a:endParaRPr sz="1200" u="none" cap="none" strike="noStrike">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FFF00"/>
                    </a:solidFill>
                  </a:tcPr>
                </a:tc>
                <a:tc>
                  <a:txBody>
                    <a:bodyPr/>
                    <a:lstStyle/>
                    <a:p>
                      <a:pPr indent="0" lvl="0" marL="0" marR="0" rtl="0" algn="l">
                        <a:spcBef>
                          <a:spcPts val="0"/>
                        </a:spcBef>
                        <a:spcAft>
                          <a:spcPts val="0"/>
                        </a:spcAft>
                        <a:buClr>
                          <a:srgbClr val="FFFFFF"/>
                        </a:buClr>
                        <a:buSzPts val="2400"/>
                        <a:buFont typeface="Calibri"/>
                        <a:buNone/>
                      </a:pPr>
                      <a:r>
                        <a:rPr b="1" lang="en-US" sz="2400" u="none" cap="none" strike="noStrike">
                          <a:solidFill>
                            <a:srgbClr val="FFFFFF"/>
                          </a:solidFill>
                          <a:latin typeface="Calibri"/>
                          <a:ea typeface="Calibri"/>
                          <a:cs typeface="Calibri"/>
                          <a:sym typeface="Calibri"/>
                        </a:rPr>
                        <a:t>Earth        </a:t>
                      </a:r>
                      <a:endParaRPr sz="2400" u="none" cap="none" strike="noStrike">
                        <a:solidFill>
                          <a:srgbClr val="FFFFFF"/>
                        </a:solidFill>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A0000"/>
                    </a:solidFill>
                  </a:tcPr>
                </a:tc>
                <a:tc>
                  <a:txBody>
                    <a:bodyPr/>
                    <a:lstStyle/>
                    <a:p>
                      <a:pPr indent="0" lvl="0" marL="0" marR="0" rtl="0" algn="l">
                        <a:spcBef>
                          <a:spcPts val="0"/>
                        </a:spcBef>
                        <a:spcAft>
                          <a:spcPts val="0"/>
                        </a:spcAft>
                        <a:buClr>
                          <a:schemeClr val="dk1"/>
                        </a:buClr>
                        <a:buSzPts val="2400"/>
                        <a:buFont typeface="Calibri"/>
                        <a:buNone/>
                      </a:pPr>
                      <a:r>
                        <a:rPr b="1" lang="en-US" sz="2400" u="none" cap="none" strike="noStrike">
                          <a:latin typeface="Calibri"/>
                          <a:ea typeface="Calibri"/>
                          <a:cs typeface="Calibri"/>
                          <a:sym typeface="Calibri"/>
                        </a:rPr>
                        <a:t>Heaven</a:t>
                      </a:r>
                      <a:endParaRPr sz="2400" u="none" cap="none" strike="noStrike">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FFF00"/>
                    </a:solidFill>
                  </a:tcPr>
                </a:tc>
              </a:tr>
              <a:tr h="2616150">
                <a:tc>
                  <a:txBody>
                    <a:bodyPr/>
                    <a:lstStyle/>
                    <a:p>
                      <a:pPr indent="0" lvl="0" marL="0" marR="0" rtl="0" algn="l">
                        <a:spcBef>
                          <a:spcPts val="0"/>
                        </a:spcBef>
                        <a:spcAft>
                          <a:spcPts val="0"/>
                        </a:spcAft>
                        <a:buClr>
                          <a:srgbClr val="FFFFFF"/>
                        </a:buClr>
                        <a:buSzPts val="2400"/>
                        <a:buFont typeface="Calibri"/>
                        <a:buNone/>
                      </a:pPr>
                      <a:r>
                        <a:rPr b="1" lang="en-US" sz="2400" u="none" cap="none" strike="noStrike">
                          <a:solidFill>
                            <a:srgbClr val="FFFFFF"/>
                          </a:solidFill>
                          <a:latin typeface="Calibri"/>
                          <a:ea typeface="Calibri"/>
                          <a:cs typeface="Calibri"/>
                          <a:sym typeface="Calibri"/>
                        </a:rPr>
                        <a:t>Volatile, </a:t>
                      </a:r>
                      <a:endParaRPr sz="2400" u="none" cap="none" strike="noStrike">
                        <a:solidFill>
                          <a:srgbClr val="FFFFFF"/>
                        </a:solidFill>
                        <a:latin typeface="Calibri"/>
                        <a:ea typeface="Calibri"/>
                        <a:cs typeface="Calibri"/>
                        <a:sym typeface="Calibri"/>
                      </a:endParaRPr>
                    </a:p>
                    <a:p>
                      <a:pPr indent="0" lvl="0" marL="0" marR="0" rtl="0" algn="l">
                        <a:spcBef>
                          <a:spcPts val="0"/>
                        </a:spcBef>
                        <a:spcAft>
                          <a:spcPts val="0"/>
                        </a:spcAft>
                        <a:buClr>
                          <a:srgbClr val="FFFFFF"/>
                        </a:buClr>
                        <a:buSzPts val="2400"/>
                        <a:buFont typeface="Calibri"/>
                        <a:buNone/>
                      </a:pPr>
                      <a:r>
                        <a:rPr b="1" lang="en-US" sz="2400" u="none" cap="none" strike="noStrike">
                          <a:solidFill>
                            <a:srgbClr val="FFFFFF"/>
                          </a:solidFill>
                          <a:latin typeface="Calibri"/>
                          <a:ea typeface="Calibri"/>
                          <a:cs typeface="Calibri"/>
                          <a:sym typeface="Calibri"/>
                        </a:rPr>
                        <a:t>Temporary, </a:t>
                      </a:r>
                      <a:endParaRPr sz="2400" u="none" cap="none" strike="noStrike">
                        <a:solidFill>
                          <a:srgbClr val="FFFFFF"/>
                        </a:solidFill>
                        <a:latin typeface="Calibri"/>
                        <a:ea typeface="Calibri"/>
                        <a:cs typeface="Calibri"/>
                        <a:sym typeface="Calibri"/>
                      </a:endParaRPr>
                    </a:p>
                    <a:p>
                      <a:pPr indent="0" lvl="0" marL="0" marR="0" rtl="0" algn="l">
                        <a:spcBef>
                          <a:spcPts val="0"/>
                        </a:spcBef>
                        <a:spcAft>
                          <a:spcPts val="0"/>
                        </a:spcAft>
                        <a:buClr>
                          <a:srgbClr val="FFFFFF"/>
                        </a:buClr>
                        <a:buSzPts val="2400"/>
                        <a:buFont typeface="Calibri"/>
                        <a:buNone/>
                      </a:pPr>
                      <a:r>
                        <a:rPr b="1" lang="en-US" sz="2400" u="none" cap="none" strike="noStrike">
                          <a:solidFill>
                            <a:srgbClr val="FFFFFF"/>
                          </a:solidFill>
                          <a:latin typeface="Calibri"/>
                          <a:ea typeface="Calibri"/>
                          <a:cs typeface="Calibri"/>
                          <a:sym typeface="Calibri"/>
                        </a:rPr>
                        <a:t>can be stolen, </a:t>
                      </a:r>
                      <a:endParaRPr sz="2400" u="none" cap="none" strike="noStrike">
                        <a:solidFill>
                          <a:srgbClr val="FFFFFF"/>
                        </a:solidFill>
                        <a:latin typeface="Calibri"/>
                        <a:ea typeface="Calibri"/>
                        <a:cs typeface="Calibri"/>
                        <a:sym typeface="Calibri"/>
                      </a:endParaRPr>
                    </a:p>
                    <a:p>
                      <a:pPr indent="0" lvl="0" marL="0" marR="0" rtl="0" algn="l">
                        <a:spcBef>
                          <a:spcPts val="0"/>
                        </a:spcBef>
                        <a:spcAft>
                          <a:spcPts val="0"/>
                        </a:spcAft>
                        <a:buClr>
                          <a:srgbClr val="FFFFFF"/>
                        </a:buClr>
                        <a:buSzPts val="2400"/>
                        <a:buFont typeface="Calibri"/>
                        <a:buNone/>
                      </a:pPr>
                      <a:r>
                        <a:rPr lang="en-US" sz="2400" u="none" cap="none" strike="noStrike">
                          <a:solidFill>
                            <a:srgbClr val="FFFFFF"/>
                          </a:solidFill>
                          <a:latin typeface="Calibri"/>
                          <a:ea typeface="Calibri"/>
                          <a:cs typeface="Calibri"/>
                          <a:sym typeface="Calibri"/>
                        </a:rPr>
                        <a:t> </a:t>
                      </a:r>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A0000"/>
                    </a:solidFill>
                  </a:tcPr>
                </a:tc>
                <a:tc>
                  <a:txBody>
                    <a:bodyPr/>
                    <a:lstStyle/>
                    <a:p>
                      <a:pPr indent="0" lvl="0" marL="0" marR="0" rtl="0" algn="l">
                        <a:spcBef>
                          <a:spcPts val="0"/>
                        </a:spcBef>
                        <a:spcAft>
                          <a:spcPts val="0"/>
                        </a:spcAft>
                        <a:buClr>
                          <a:schemeClr val="dk1"/>
                        </a:buClr>
                        <a:buSzPts val="2400"/>
                        <a:buFont typeface="Calibri"/>
                        <a:buNone/>
                      </a:pPr>
                      <a:r>
                        <a:rPr b="1" lang="en-US" sz="2400" u="none" cap="none" strike="noStrike">
                          <a:latin typeface="Calibri"/>
                          <a:ea typeface="Calibri"/>
                          <a:cs typeface="Calibri"/>
                          <a:sym typeface="Calibri"/>
                        </a:rPr>
                        <a:t>Eternal, Secure</a:t>
                      </a:r>
                      <a:endParaRPr sz="2400" u="none" cap="none" strike="noStrike">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FFF00"/>
                    </a:solidFill>
                  </a:tcPr>
                </a:tc>
                <a:tc>
                  <a:txBody>
                    <a:bodyPr/>
                    <a:lstStyle/>
                    <a:p>
                      <a:pPr indent="0" lvl="0" marL="0" marR="0" rtl="0" algn="l">
                        <a:spcBef>
                          <a:spcPts val="0"/>
                        </a:spcBef>
                        <a:spcAft>
                          <a:spcPts val="0"/>
                        </a:spcAft>
                        <a:buClr>
                          <a:srgbClr val="FFFFFF"/>
                        </a:buClr>
                        <a:buSzPts val="2400"/>
                        <a:buFont typeface="Calibri"/>
                        <a:buNone/>
                      </a:pPr>
                      <a:r>
                        <a:rPr b="1" lang="en-US" sz="2400" u="none" cap="none" strike="noStrike">
                          <a:solidFill>
                            <a:srgbClr val="FFFFFF"/>
                          </a:solidFill>
                          <a:latin typeface="Calibri"/>
                          <a:ea typeface="Calibri"/>
                          <a:cs typeface="Calibri"/>
                          <a:sym typeface="Calibri"/>
                        </a:rPr>
                        <a:t>Volatile, can be stolen, </a:t>
                      </a:r>
                      <a:endParaRPr sz="2400" u="none" cap="none" strike="noStrike">
                        <a:solidFill>
                          <a:srgbClr val="FFFFFF"/>
                        </a:solidFill>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A0000"/>
                    </a:solidFill>
                  </a:tcPr>
                </a:tc>
                <a:tc>
                  <a:txBody>
                    <a:bodyPr/>
                    <a:lstStyle/>
                    <a:p>
                      <a:pPr indent="0" lvl="0" marL="0" marR="0" rtl="0" algn="l">
                        <a:spcBef>
                          <a:spcPts val="0"/>
                        </a:spcBef>
                        <a:spcAft>
                          <a:spcPts val="0"/>
                        </a:spcAft>
                        <a:buClr>
                          <a:schemeClr val="dk1"/>
                        </a:buClr>
                        <a:buSzPts val="2400"/>
                        <a:buFont typeface="Calibri"/>
                        <a:buNone/>
                      </a:pPr>
                      <a:r>
                        <a:rPr b="1" lang="en-US" sz="2400" u="none" cap="none" strike="noStrike">
                          <a:latin typeface="Calibri"/>
                          <a:ea typeface="Calibri"/>
                          <a:cs typeface="Calibri"/>
                          <a:sym typeface="Calibri"/>
                        </a:rPr>
                        <a:t>Eternal, </a:t>
                      </a:r>
                      <a:endParaRPr sz="2400" u="none" cap="none" strike="noStrike">
                        <a:latin typeface="Calibri"/>
                        <a:ea typeface="Calibri"/>
                        <a:cs typeface="Calibri"/>
                        <a:sym typeface="Calibri"/>
                      </a:endParaRPr>
                    </a:p>
                    <a:p>
                      <a:pPr indent="0" lvl="0" marL="0" marR="0" rtl="0" algn="l">
                        <a:spcBef>
                          <a:spcPts val="0"/>
                        </a:spcBef>
                        <a:spcAft>
                          <a:spcPts val="0"/>
                        </a:spcAft>
                        <a:buClr>
                          <a:schemeClr val="dk1"/>
                        </a:buClr>
                        <a:buSzPts val="2400"/>
                        <a:buFont typeface="Calibri"/>
                        <a:buNone/>
                      </a:pPr>
                      <a:r>
                        <a:rPr b="1" lang="en-US" sz="2400" u="none" cap="none" strike="noStrike">
                          <a:latin typeface="Calibri"/>
                          <a:ea typeface="Calibri"/>
                          <a:cs typeface="Calibri"/>
                          <a:sym typeface="Calibri"/>
                        </a:rPr>
                        <a:t>unshakable</a:t>
                      </a:r>
                      <a:endParaRPr sz="2400" u="none" cap="none" strike="noStrike">
                        <a:latin typeface="Calibri"/>
                        <a:ea typeface="Calibri"/>
                        <a:cs typeface="Calibri"/>
                        <a:sym typeface="Calibri"/>
                      </a:endParaRPr>
                    </a:p>
                    <a:p>
                      <a:pPr indent="0" lvl="0" marL="0" marR="0" rtl="0" algn="l">
                        <a:spcBef>
                          <a:spcPts val="0"/>
                        </a:spcBef>
                        <a:spcAft>
                          <a:spcPts val="0"/>
                        </a:spcAft>
                        <a:buClr>
                          <a:schemeClr val="dk1"/>
                        </a:buClr>
                        <a:buSzPts val="2400"/>
                        <a:buFont typeface="Calibri"/>
                        <a:buNone/>
                      </a:pPr>
                      <a:r>
                        <a:rPr b="1" lang="en-US" sz="2400" u="none" cap="none" strike="noStrike">
                          <a:latin typeface="Calibri"/>
                          <a:ea typeface="Calibri"/>
                          <a:cs typeface="Calibri"/>
                          <a:sym typeface="Calibri"/>
                        </a:rPr>
                        <a:t>Whether you know it or not</a:t>
                      </a:r>
                      <a:endParaRPr sz="2400" u="none" cap="none" strike="noStrike">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FFF00"/>
                    </a:solidFill>
                  </a:tcPr>
                </a:tc>
              </a:tr>
              <a:tr h="4455675">
                <a:tc>
                  <a:txBody>
                    <a:bodyPr/>
                    <a:lstStyle/>
                    <a:p>
                      <a:pPr indent="0" lvl="0" marL="0" marR="0" rtl="0" algn="l">
                        <a:spcBef>
                          <a:spcPts val="0"/>
                        </a:spcBef>
                        <a:spcAft>
                          <a:spcPts val="0"/>
                        </a:spcAft>
                        <a:buClr>
                          <a:srgbClr val="FFFFFF"/>
                        </a:buClr>
                        <a:buSzPts val="2400"/>
                        <a:buFont typeface="Calibri"/>
                        <a:buNone/>
                      </a:pPr>
                      <a:r>
                        <a:rPr b="1" lang="en-US" sz="2400" u="none" cap="none" strike="noStrike">
                          <a:solidFill>
                            <a:srgbClr val="FFFFFF"/>
                          </a:solidFill>
                          <a:latin typeface="Calibri"/>
                          <a:ea typeface="Calibri"/>
                          <a:cs typeface="Calibri"/>
                          <a:sym typeface="Calibri"/>
                        </a:rPr>
                        <a:t>Birth certificate </a:t>
                      </a:r>
                      <a:endParaRPr sz="2400" u="none" cap="none" strike="noStrike">
                        <a:solidFill>
                          <a:srgbClr val="FFFFFF"/>
                        </a:solidFill>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A0000"/>
                    </a:solidFill>
                  </a:tcPr>
                </a:tc>
                <a:tc>
                  <a:txBody>
                    <a:bodyPr/>
                    <a:lstStyle/>
                    <a:p>
                      <a:pPr indent="0" lvl="0" marL="0" marR="0" rtl="0" algn="l">
                        <a:spcBef>
                          <a:spcPts val="0"/>
                        </a:spcBef>
                        <a:spcAft>
                          <a:spcPts val="0"/>
                        </a:spcAft>
                        <a:buClr>
                          <a:schemeClr val="dk1"/>
                        </a:buClr>
                        <a:buSzPts val="2400"/>
                        <a:buFont typeface="Calibri"/>
                        <a:buNone/>
                      </a:pPr>
                      <a:r>
                        <a:rPr b="1" lang="en-US" sz="2400" u="none" cap="none" strike="noStrike">
                          <a:latin typeface="Calibri"/>
                          <a:ea typeface="Calibri"/>
                          <a:cs typeface="Calibri"/>
                          <a:sym typeface="Calibri"/>
                        </a:rPr>
                        <a:t>Born again </a:t>
                      </a:r>
                      <a:endParaRPr sz="2400" u="none" cap="none" strike="noStrike">
                        <a:latin typeface="Calibri"/>
                        <a:ea typeface="Calibri"/>
                        <a:cs typeface="Calibri"/>
                        <a:sym typeface="Calibri"/>
                      </a:endParaRPr>
                    </a:p>
                    <a:p>
                      <a:pPr indent="0" lvl="0" marL="0" marR="0" rtl="0" algn="l">
                        <a:spcBef>
                          <a:spcPts val="0"/>
                        </a:spcBef>
                        <a:spcAft>
                          <a:spcPts val="0"/>
                        </a:spcAft>
                        <a:buClr>
                          <a:schemeClr val="dk1"/>
                        </a:buClr>
                        <a:buSzPts val="2400"/>
                        <a:buFont typeface="Calibri"/>
                        <a:buNone/>
                      </a:pPr>
                      <a:r>
                        <a:rPr lang="en-US" sz="2400" u="none" cap="none" strike="noStrike">
                          <a:latin typeface="Calibri"/>
                          <a:ea typeface="Calibri"/>
                          <a:cs typeface="Calibri"/>
                          <a:sym typeface="Calibri"/>
                        </a:rPr>
                        <a:t> </a:t>
                      </a:r>
                      <a:endParaRPr/>
                    </a:p>
                    <a:p>
                      <a:pPr indent="0" lvl="0" marL="0" marR="0" rtl="0" algn="l">
                        <a:spcBef>
                          <a:spcPts val="0"/>
                        </a:spcBef>
                        <a:spcAft>
                          <a:spcPts val="0"/>
                        </a:spcAft>
                        <a:buClr>
                          <a:schemeClr val="dk1"/>
                        </a:buClr>
                        <a:buSzPts val="2400"/>
                        <a:buFont typeface="Calibri"/>
                        <a:buNone/>
                      </a:pPr>
                      <a:r>
                        <a:rPr lang="en-US" sz="2400" u="none" cap="none" strike="noStrike">
                          <a:latin typeface="Calibri"/>
                          <a:ea typeface="Calibri"/>
                          <a:cs typeface="Calibri"/>
                          <a:sym typeface="Calibri"/>
                        </a:rPr>
                        <a:t> </a:t>
                      </a:r>
                      <a:endParaRPr/>
                    </a:p>
                    <a:p>
                      <a:pPr indent="0" lvl="0" marL="0" marR="0" rtl="0" algn="l">
                        <a:spcBef>
                          <a:spcPts val="0"/>
                        </a:spcBef>
                        <a:spcAft>
                          <a:spcPts val="0"/>
                        </a:spcAft>
                        <a:buClr>
                          <a:schemeClr val="dk1"/>
                        </a:buClr>
                        <a:buSzPts val="1400"/>
                        <a:buFont typeface="Calibri"/>
                        <a:buNone/>
                      </a:pPr>
                      <a:r>
                        <a:rPr lang="en-US" sz="1400" u="sng" cap="none" strike="noStrike">
                          <a:solidFill>
                            <a:schemeClr val="hlink"/>
                          </a:solidFill>
                          <a:latin typeface="Calibri"/>
                          <a:ea typeface="Calibri"/>
                          <a:cs typeface="Calibri"/>
                          <a:sym typeface="Calibri"/>
                          <a:hlinkClick r:id="rId4"/>
                        </a:rPr>
                        <a:t>Newsboys - Born Again (Lyric Video)</a:t>
                      </a:r>
                      <a:r>
                        <a:rPr lang="en-US" sz="1400" u="none" cap="none" strike="noStrike">
                          <a:latin typeface="Calibri"/>
                          <a:ea typeface="Calibri"/>
                          <a:cs typeface="Calibri"/>
                          <a:sym typeface="Calibri"/>
                        </a:rPr>
                        <a:t> </a:t>
                      </a:r>
                      <a:endParaRPr/>
                    </a:p>
                    <a:p>
                      <a:pPr indent="0" lvl="0" marL="0" marR="0" rtl="0" algn="l">
                        <a:spcBef>
                          <a:spcPts val="0"/>
                        </a:spcBef>
                        <a:spcAft>
                          <a:spcPts val="0"/>
                        </a:spcAft>
                        <a:buClr>
                          <a:schemeClr val="dk1"/>
                        </a:buClr>
                        <a:buSzPts val="2400"/>
                        <a:buFont typeface="Calibri"/>
                        <a:buNone/>
                      </a:pPr>
                      <a:r>
                        <a:rPr lang="en-US" sz="2400" u="none" cap="none" strike="noStrike">
                          <a:latin typeface="Calibri"/>
                          <a:ea typeface="Calibri"/>
                          <a:cs typeface="Calibri"/>
                          <a:sym typeface="Calibri"/>
                        </a:rPr>
                        <a:t> </a:t>
                      </a:r>
                      <a:endParaRPr/>
                    </a:p>
                    <a:p>
                      <a:pPr indent="0" lvl="0" marL="0" marR="0" rtl="0" algn="l">
                        <a:spcBef>
                          <a:spcPts val="0"/>
                        </a:spcBef>
                        <a:spcAft>
                          <a:spcPts val="0"/>
                        </a:spcAft>
                        <a:buClr>
                          <a:schemeClr val="dk1"/>
                        </a:buClr>
                        <a:buSzPts val="2400"/>
                        <a:buFont typeface="Calibri"/>
                        <a:buNone/>
                      </a:pPr>
                      <a:r>
                        <a:rPr lang="en-US" sz="2400" u="none" cap="none" strike="noStrike">
                          <a:latin typeface="Calibri"/>
                          <a:ea typeface="Calibri"/>
                          <a:cs typeface="Calibri"/>
                          <a:sym typeface="Calibri"/>
                        </a:rPr>
                        <a:t> </a:t>
                      </a:r>
                      <a:endParaRPr/>
                    </a:p>
                    <a:p>
                      <a:pPr indent="0" lvl="0" marL="0" marR="0" rtl="0" algn="l">
                        <a:spcBef>
                          <a:spcPts val="0"/>
                        </a:spcBef>
                        <a:spcAft>
                          <a:spcPts val="0"/>
                        </a:spcAft>
                        <a:buClr>
                          <a:schemeClr val="dk1"/>
                        </a:buClr>
                        <a:buSzPts val="2400"/>
                        <a:buFont typeface="Calibri"/>
                        <a:buNone/>
                      </a:pPr>
                      <a:r>
                        <a:rPr lang="en-US" sz="2400" u="none" cap="none" strike="noStrike">
                          <a:latin typeface="Calibri"/>
                          <a:ea typeface="Calibri"/>
                          <a:cs typeface="Calibri"/>
                          <a:sym typeface="Calibri"/>
                        </a:rPr>
                        <a:t> </a:t>
                      </a:r>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FFF00"/>
                    </a:solidFill>
                  </a:tcPr>
                </a:tc>
                <a:tc>
                  <a:txBody>
                    <a:bodyPr/>
                    <a:lstStyle/>
                    <a:p>
                      <a:pPr indent="0" lvl="0" marL="0" marR="0" rtl="0" algn="l">
                        <a:spcBef>
                          <a:spcPts val="0"/>
                        </a:spcBef>
                        <a:spcAft>
                          <a:spcPts val="0"/>
                        </a:spcAft>
                        <a:buClr>
                          <a:srgbClr val="FFFFFF"/>
                        </a:buClr>
                        <a:buSzPts val="2400"/>
                        <a:buFont typeface="Calibri"/>
                        <a:buNone/>
                      </a:pPr>
                      <a:r>
                        <a:rPr b="1" lang="en-US" sz="2400" u="none" cap="none" strike="noStrike">
                          <a:solidFill>
                            <a:srgbClr val="FFFFFF"/>
                          </a:solidFill>
                          <a:latin typeface="Calibri"/>
                          <a:ea typeface="Calibri"/>
                          <a:cs typeface="Calibri"/>
                          <a:sym typeface="Calibri"/>
                        </a:rPr>
                        <a:t>origin</a:t>
                      </a:r>
                      <a:endParaRPr sz="2400" u="none" cap="none" strike="noStrike">
                        <a:solidFill>
                          <a:srgbClr val="FFFFFF"/>
                        </a:solidFill>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A0000"/>
                    </a:solidFill>
                  </a:tcPr>
                </a:tc>
                <a:tc>
                  <a:txBody>
                    <a:bodyPr/>
                    <a:lstStyle/>
                    <a:p>
                      <a:pPr indent="0" lvl="0" marL="0" marR="0" rtl="0" algn="l">
                        <a:spcBef>
                          <a:spcPts val="0"/>
                        </a:spcBef>
                        <a:spcAft>
                          <a:spcPts val="0"/>
                        </a:spcAft>
                        <a:buClr>
                          <a:schemeClr val="dk1"/>
                        </a:buClr>
                        <a:buSzPts val="2400"/>
                        <a:buFont typeface="Calibri"/>
                        <a:buNone/>
                      </a:pPr>
                      <a:r>
                        <a:rPr b="1" lang="en-US" sz="2400" u="none" cap="none" strike="noStrike">
                          <a:latin typeface="Calibri"/>
                          <a:ea typeface="Calibri"/>
                          <a:cs typeface="Calibri"/>
                          <a:sym typeface="Calibri"/>
                        </a:rPr>
                        <a:t>destination</a:t>
                      </a:r>
                      <a:endParaRPr sz="2400" u="none" cap="none" strike="noStrike">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FFF00"/>
                    </a:solidFill>
                  </a:tcPr>
                </a:tc>
              </a:tr>
              <a:tr h="2248225">
                <a:tc>
                  <a:txBody>
                    <a:bodyPr/>
                    <a:lstStyle/>
                    <a:p>
                      <a:pPr indent="0" lvl="0" marL="0" marR="0" rtl="0" algn="l">
                        <a:spcBef>
                          <a:spcPts val="0"/>
                        </a:spcBef>
                        <a:spcAft>
                          <a:spcPts val="0"/>
                        </a:spcAft>
                        <a:buClr>
                          <a:srgbClr val="FFFFFF"/>
                        </a:buClr>
                        <a:buSzPts val="2400"/>
                        <a:buFont typeface="Calibri"/>
                        <a:buNone/>
                      </a:pPr>
                      <a:r>
                        <a:rPr b="1" lang="en-US" sz="2400" u="none" cap="none" strike="noStrike">
                          <a:solidFill>
                            <a:srgbClr val="FFFFFF"/>
                          </a:solidFill>
                          <a:latin typeface="Calibri"/>
                          <a:ea typeface="Calibri"/>
                          <a:cs typeface="Calibri"/>
                          <a:sym typeface="Calibri"/>
                        </a:rPr>
                        <a:t>Name, usually by parents</a:t>
                      </a:r>
                      <a:endParaRPr sz="2400" u="none" cap="none" strike="noStrike">
                        <a:solidFill>
                          <a:srgbClr val="FFFFFF"/>
                        </a:solidFill>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A0000"/>
                    </a:solidFill>
                  </a:tcPr>
                </a:tc>
                <a:tc>
                  <a:txBody>
                    <a:bodyPr/>
                    <a:lstStyle/>
                    <a:p>
                      <a:pPr indent="0" lvl="0" marL="0" marR="0" rtl="0" algn="l">
                        <a:spcBef>
                          <a:spcPts val="0"/>
                        </a:spcBef>
                        <a:spcAft>
                          <a:spcPts val="0"/>
                        </a:spcAft>
                        <a:buClr>
                          <a:schemeClr val="dk1"/>
                        </a:buClr>
                        <a:buSzPts val="2400"/>
                        <a:buFont typeface="Calibri"/>
                        <a:buNone/>
                      </a:pPr>
                      <a:r>
                        <a:rPr b="1" lang="en-US" sz="2400" u="none" cap="none" strike="noStrike">
                          <a:latin typeface="Calibri"/>
                          <a:ea typeface="Calibri"/>
                          <a:cs typeface="Calibri"/>
                          <a:sym typeface="Calibri"/>
                        </a:rPr>
                        <a:t>The Name He has for you.</a:t>
                      </a:r>
                      <a:endParaRPr sz="2400" u="none" cap="none" strike="noStrike">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FFF00"/>
                    </a:solidFill>
                  </a:tcPr>
                </a:tc>
                <a:tc>
                  <a:txBody>
                    <a:bodyPr/>
                    <a:lstStyle/>
                    <a:p>
                      <a:pPr indent="0" lvl="0" marL="0" marR="0" rtl="0" algn="l">
                        <a:spcBef>
                          <a:spcPts val="0"/>
                        </a:spcBef>
                        <a:spcAft>
                          <a:spcPts val="0"/>
                        </a:spcAft>
                        <a:buClr>
                          <a:srgbClr val="FFFFFF"/>
                        </a:buClr>
                        <a:buSzPts val="2400"/>
                        <a:buFont typeface="Calibri"/>
                        <a:buNone/>
                      </a:pPr>
                      <a:r>
                        <a:rPr b="1" lang="en-US" sz="2400" u="none" cap="none" strike="noStrike">
                          <a:solidFill>
                            <a:srgbClr val="FFFFFF"/>
                          </a:solidFill>
                          <a:latin typeface="Calibri"/>
                          <a:ea typeface="Calibri"/>
                          <a:cs typeface="Calibri"/>
                          <a:sym typeface="Calibri"/>
                        </a:rPr>
                        <a:t>Designation, can be stolen</a:t>
                      </a:r>
                      <a:endParaRPr sz="2400" u="none" cap="none" strike="noStrike">
                        <a:solidFill>
                          <a:srgbClr val="FFFFFF"/>
                        </a:solidFill>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A0000"/>
                    </a:solidFill>
                  </a:tcPr>
                </a:tc>
                <a:tc>
                  <a:txBody>
                    <a:bodyPr/>
                    <a:lstStyle/>
                    <a:p>
                      <a:pPr indent="0" lvl="0" marL="0" marR="0" rtl="0" algn="l">
                        <a:spcBef>
                          <a:spcPts val="0"/>
                        </a:spcBef>
                        <a:spcAft>
                          <a:spcPts val="0"/>
                        </a:spcAft>
                        <a:buClr>
                          <a:schemeClr val="dk1"/>
                        </a:buClr>
                        <a:buSzPts val="2400"/>
                        <a:buFont typeface="Calibri"/>
                        <a:buNone/>
                      </a:pPr>
                      <a:r>
                        <a:rPr b="1" lang="en-US" sz="2400" u="none" cap="none" strike="noStrike">
                          <a:latin typeface="Calibri"/>
                          <a:ea typeface="Calibri"/>
                          <a:cs typeface="Calibri"/>
                          <a:sym typeface="Calibri"/>
                        </a:rPr>
                        <a:t>Complete thought. Beyond words.</a:t>
                      </a:r>
                      <a:endParaRPr sz="2400" u="none" cap="none" strike="noStrike">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FFF00"/>
                    </a:solidFill>
                  </a:tcPr>
                </a:tc>
              </a:tr>
              <a:tr h="1880325">
                <a:tc>
                  <a:txBody>
                    <a:bodyPr/>
                    <a:lstStyle/>
                    <a:p>
                      <a:pPr indent="0" lvl="0" marL="0" marR="0" rtl="0" algn="l">
                        <a:spcBef>
                          <a:spcPts val="0"/>
                        </a:spcBef>
                        <a:spcAft>
                          <a:spcPts val="0"/>
                        </a:spcAft>
                        <a:buClr>
                          <a:srgbClr val="FFFFFF"/>
                        </a:buClr>
                        <a:buSzPts val="2400"/>
                        <a:buFont typeface="Calibri"/>
                        <a:buNone/>
                      </a:pPr>
                      <a:r>
                        <a:rPr b="1" lang="en-US" sz="2400" u="none" cap="none" strike="noStrike">
                          <a:solidFill>
                            <a:srgbClr val="FFFFFF"/>
                          </a:solidFill>
                          <a:latin typeface="Calibri"/>
                          <a:ea typeface="Calibri"/>
                          <a:cs typeface="Calibri"/>
                          <a:sym typeface="Calibri"/>
                        </a:rPr>
                        <a:t>Address</a:t>
                      </a:r>
                      <a:endParaRPr sz="2400" u="none" cap="none" strike="noStrike">
                        <a:solidFill>
                          <a:srgbClr val="FFFFFF"/>
                        </a:solidFill>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A0000"/>
                    </a:solidFill>
                  </a:tcPr>
                </a:tc>
                <a:tc>
                  <a:txBody>
                    <a:bodyPr/>
                    <a:lstStyle/>
                    <a:p>
                      <a:pPr indent="0" lvl="0" marL="0" marR="0" rtl="0" algn="l">
                        <a:spcBef>
                          <a:spcPts val="0"/>
                        </a:spcBef>
                        <a:spcAft>
                          <a:spcPts val="0"/>
                        </a:spcAft>
                        <a:buClr>
                          <a:schemeClr val="dk1"/>
                        </a:buClr>
                        <a:buSzPts val="2400"/>
                        <a:buFont typeface="Calibri"/>
                        <a:buNone/>
                      </a:pPr>
                      <a:r>
                        <a:rPr b="1" lang="en-US" sz="2400" u="none" cap="none" strike="noStrike">
                          <a:latin typeface="Calibri"/>
                          <a:ea typeface="Calibri"/>
                          <a:cs typeface="Calibri"/>
                          <a:sym typeface="Calibri"/>
                        </a:rPr>
                        <a:t>Kingdom</a:t>
                      </a:r>
                      <a:endParaRPr sz="2400" u="none" cap="none" strike="noStrike">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FFF00"/>
                    </a:solidFill>
                  </a:tcPr>
                </a:tc>
                <a:tc>
                  <a:txBody>
                    <a:bodyPr/>
                    <a:lstStyle/>
                    <a:p>
                      <a:pPr indent="0" lvl="0" marL="0" marR="0" rtl="0" algn="l">
                        <a:spcBef>
                          <a:spcPts val="0"/>
                        </a:spcBef>
                        <a:spcAft>
                          <a:spcPts val="0"/>
                        </a:spcAft>
                        <a:buClr>
                          <a:srgbClr val="FFFFFF"/>
                        </a:buClr>
                        <a:buSzPts val="2400"/>
                        <a:buFont typeface="Calibri"/>
                        <a:buNone/>
                      </a:pPr>
                      <a:r>
                        <a:rPr b="1" lang="en-US" sz="2400" u="none" cap="none" strike="noStrike">
                          <a:solidFill>
                            <a:srgbClr val="FFFFFF"/>
                          </a:solidFill>
                          <a:latin typeface="Calibri"/>
                          <a:ea typeface="Calibri"/>
                          <a:cs typeface="Calibri"/>
                          <a:sym typeface="Calibri"/>
                        </a:rPr>
                        <a:t>Number</a:t>
                      </a:r>
                      <a:endParaRPr sz="2400" u="none" cap="none" strike="noStrike">
                        <a:solidFill>
                          <a:srgbClr val="FFFFFF"/>
                        </a:solidFill>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A0000"/>
                    </a:solidFill>
                  </a:tcPr>
                </a:tc>
                <a:tc>
                  <a:txBody>
                    <a:bodyPr/>
                    <a:lstStyle/>
                    <a:p>
                      <a:pPr indent="0" lvl="0" marL="0" marR="0" rtl="0" algn="l">
                        <a:spcBef>
                          <a:spcPts val="0"/>
                        </a:spcBef>
                        <a:spcAft>
                          <a:spcPts val="0"/>
                        </a:spcAft>
                        <a:buClr>
                          <a:schemeClr val="dk1"/>
                        </a:buClr>
                        <a:buSzPts val="2400"/>
                        <a:buFont typeface="Calibri"/>
                        <a:buNone/>
                      </a:pPr>
                      <a:r>
                        <a:rPr b="1" lang="en-US" sz="2400" u="none" cap="none" strike="noStrike">
                          <a:latin typeface="Calibri"/>
                          <a:ea typeface="Calibri"/>
                          <a:cs typeface="Calibri"/>
                          <a:sym typeface="Calibri"/>
                        </a:rPr>
                        <a:t>Promise - </a:t>
                      </a:r>
                      <a:endParaRPr sz="2400" u="none" cap="none" strike="noStrike">
                        <a:latin typeface="Calibri"/>
                        <a:ea typeface="Calibri"/>
                        <a:cs typeface="Calibri"/>
                        <a:sym typeface="Calibri"/>
                      </a:endParaRPr>
                    </a:p>
                    <a:p>
                      <a:pPr indent="0" lvl="0" marL="0" marR="0" rtl="0" algn="l">
                        <a:spcBef>
                          <a:spcPts val="0"/>
                        </a:spcBef>
                        <a:spcAft>
                          <a:spcPts val="0"/>
                        </a:spcAft>
                        <a:buClr>
                          <a:schemeClr val="dk1"/>
                        </a:buClr>
                        <a:buSzPts val="2400"/>
                        <a:buFont typeface="Calibri"/>
                        <a:buNone/>
                      </a:pPr>
                      <a:r>
                        <a:rPr b="1" lang="en-US" sz="2400" u="none" cap="none" strike="noStrike">
                          <a:latin typeface="Calibri"/>
                          <a:ea typeface="Calibri"/>
                          <a:cs typeface="Calibri"/>
                          <a:sym typeface="Calibri"/>
                        </a:rPr>
                        <a:t>Now </a:t>
                      </a:r>
                      <a:r>
                        <a:rPr b="1" i="1" lang="en-US" sz="2400" u="none" cap="none" strike="noStrike">
                          <a:latin typeface="Calibri"/>
                          <a:ea typeface="Calibri"/>
                          <a:cs typeface="Calibri"/>
                          <a:sym typeface="Calibri"/>
                        </a:rPr>
                        <a:t>and</a:t>
                      </a:r>
                      <a:r>
                        <a:rPr b="1" lang="en-US" sz="2400" u="none" cap="none" strike="noStrike">
                          <a:latin typeface="Calibri"/>
                          <a:ea typeface="Calibri"/>
                          <a:cs typeface="Calibri"/>
                          <a:sym typeface="Calibri"/>
                        </a:rPr>
                        <a:t> Later</a:t>
                      </a:r>
                      <a:endParaRPr sz="2400" u="none" cap="none" strike="noStrike">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FFF00"/>
                    </a:solidFill>
                  </a:tcPr>
                </a:tc>
              </a:tr>
              <a:tr h="1144500">
                <a:tc>
                  <a:txBody>
                    <a:bodyPr/>
                    <a:lstStyle/>
                    <a:p>
                      <a:pPr indent="0" lvl="0" marL="0" marR="0" rtl="0" algn="l">
                        <a:spcBef>
                          <a:spcPts val="0"/>
                        </a:spcBef>
                        <a:spcAft>
                          <a:spcPts val="0"/>
                        </a:spcAft>
                        <a:buClr>
                          <a:srgbClr val="FFFFFF"/>
                        </a:buClr>
                        <a:buSzPts val="2400"/>
                        <a:buFont typeface="Calibri"/>
                        <a:buNone/>
                      </a:pPr>
                      <a:r>
                        <a:rPr b="1" lang="en-US" sz="2400" u="none" cap="none" strike="noStrike">
                          <a:solidFill>
                            <a:srgbClr val="FFFFFF"/>
                          </a:solidFill>
                          <a:latin typeface="Calibri"/>
                          <a:ea typeface="Calibri"/>
                          <a:cs typeface="Calibri"/>
                          <a:sym typeface="Calibri"/>
                        </a:rPr>
                        <a:t>DL</a:t>
                      </a:r>
                      <a:endParaRPr sz="2400" u="none" cap="none" strike="noStrike">
                        <a:solidFill>
                          <a:srgbClr val="FFFFFF"/>
                        </a:solidFill>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A0000"/>
                    </a:solidFill>
                  </a:tcPr>
                </a:tc>
                <a:tc>
                  <a:txBody>
                    <a:bodyPr/>
                    <a:lstStyle/>
                    <a:p>
                      <a:pPr indent="0" lvl="0" marL="0" marR="0" rtl="0" algn="l">
                        <a:spcBef>
                          <a:spcPts val="0"/>
                        </a:spcBef>
                        <a:spcAft>
                          <a:spcPts val="0"/>
                        </a:spcAft>
                        <a:buClr>
                          <a:schemeClr val="dk1"/>
                        </a:buClr>
                        <a:buSzPts val="2400"/>
                        <a:buFont typeface="Calibri"/>
                        <a:buNone/>
                      </a:pPr>
                      <a:r>
                        <a:rPr b="1" lang="en-US" sz="2400" u="none" cap="none" strike="noStrike">
                          <a:latin typeface="Calibri"/>
                          <a:ea typeface="Calibri"/>
                          <a:cs typeface="Calibri"/>
                          <a:sym typeface="Calibri"/>
                        </a:rPr>
                        <a:t>n/a </a:t>
                      </a:r>
                      <a:endParaRPr sz="2400" u="none" cap="none" strike="noStrike">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FFF00"/>
                    </a:solidFill>
                  </a:tcPr>
                </a:tc>
                <a:tc>
                  <a:txBody>
                    <a:bodyPr/>
                    <a:lstStyle/>
                    <a:p>
                      <a:pPr indent="0" lvl="0" marL="0" marR="0" rtl="0" algn="l">
                        <a:spcBef>
                          <a:spcPts val="0"/>
                        </a:spcBef>
                        <a:spcAft>
                          <a:spcPts val="0"/>
                        </a:spcAft>
                        <a:buClr>
                          <a:srgbClr val="FFFFFF"/>
                        </a:buClr>
                        <a:buSzPts val="2400"/>
                        <a:buFont typeface="Calibri"/>
                        <a:buNone/>
                      </a:pPr>
                      <a:r>
                        <a:rPr b="1" lang="en-US" sz="2400" u="none" cap="none" strike="noStrike">
                          <a:solidFill>
                            <a:srgbClr val="FFFFFF"/>
                          </a:solidFill>
                          <a:latin typeface="Calibri"/>
                          <a:ea typeface="Calibri"/>
                          <a:cs typeface="Calibri"/>
                          <a:sym typeface="Calibri"/>
                        </a:rPr>
                        <a:t>number</a:t>
                      </a:r>
                      <a:endParaRPr sz="2400" u="none" cap="none" strike="noStrike">
                        <a:solidFill>
                          <a:srgbClr val="FFFFFF"/>
                        </a:solidFill>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A0000"/>
                    </a:solidFill>
                  </a:tcPr>
                </a:tc>
                <a:tc>
                  <a:txBody>
                    <a:bodyPr/>
                    <a:lstStyle/>
                    <a:p>
                      <a:pPr indent="0" lvl="0" marL="0" marR="0" rtl="0" algn="l">
                        <a:spcBef>
                          <a:spcPts val="0"/>
                        </a:spcBef>
                        <a:spcAft>
                          <a:spcPts val="0"/>
                        </a:spcAft>
                        <a:buClr>
                          <a:schemeClr val="dk1"/>
                        </a:buClr>
                        <a:buSzPts val="2400"/>
                        <a:buFont typeface="Calibri"/>
                        <a:buNone/>
                      </a:pPr>
                      <a:r>
                        <a:rPr b="1" lang="en-US" sz="2400" u="none" cap="none" strike="noStrike">
                          <a:latin typeface="Calibri"/>
                          <a:ea typeface="Calibri"/>
                          <a:cs typeface="Calibri"/>
                          <a:sym typeface="Calibri"/>
                        </a:rPr>
                        <a:t>Don't need one. </a:t>
                      </a:r>
                      <a:endParaRPr sz="2400" u="none" cap="none" strike="noStrike">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FFF00"/>
                    </a:solidFill>
                  </a:tcPr>
                </a:tc>
              </a:tr>
              <a:tr h="1144500">
                <a:tc>
                  <a:txBody>
                    <a:bodyPr/>
                    <a:lstStyle/>
                    <a:p>
                      <a:pPr indent="0" lvl="0" marL="0" marR="0" rtl="0" algn="l">
                        <a:spcBef>
                          <a:spcPts val="0"/>
                        </a:spcBef>
                        <a:spcAft>
                          <a:spcPts val="0"/>
                        </a:spcAft>
                        <a:buClr>
                          <a:srgbClr val="FFFFFF"/>
                        </a:buClr>
                        <a:buSzPts val="2400"/>
                        <a:buFont typeface="Calibri"/>
                        <a:buNone/>
                      </a:pPr>
                      <a:r>
                        <a:rPr b="1" lang="en-US" sz="2400" u="none" cap="none" strike="noStrike">
                          <a:solidFill>
                            <a:srgbClr val="FFFFFF"/>
                          </a:solidFill>
                          <a:latin typeface="Calibri"/>
                          <a:ea typeface="Calibri"/>
                          <a:cs typeface="Calibri"/>
                          <a:sym typeface="Calibri"/>
                        </a:rPr>
                        <a:t>SSN</a:t>
                      </a:r>
                      <a:endParaRPr sz="2400" u="none" cap="none" strike="noStrike">
                        <a:solidFill>
                          <a:srgbClr val="FFFFFF"/>
                        </a:solidFill>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A0000"/>
                    </a:solidFill>
                  </a:tcPr>
                </a:tc>
                <a:tc>
                  <a:txBody>
                    <a:bodyPr/>
                    <a:lstStyle/>
                    <a:p>
                      <a:pPr indent="0" lvl="0" marL="0" marR="0" rtl="0" algn="l">
                        <a:spcBef>
                          <a:spcPts val="0"/>
                        </a:spcBef>
                        <a:spcAft>
                          <a:spcPts val="0"/>
                        </a:spcAft>
                        <a:buClr>
                          <a:schemeClr val="dk1"/>
                        </a:buClr>
                        <a:buSzPts val="2400"/>
                        <a:buFont typeface="Calibri"/>
                        <a:buNone/>
                      </a:pPr>
                      <a:r>
                        <a:rPr b="1" lang="en-US" sz="2400" u="none" cap="none" strike="noStrike">
                          <a:latin typeface="Calibri"/>
                          <a:ea typeface="Calibri"/>
                          <a:cs typeface="Calibri"/>
                          <a:sym typeface="Calibri"/>
                        </a:rPr>
                        <a:t>Citizen of Heaven</a:t>
                      </a:r>
                      <a:endParaRPr sz="2400" u="none" cap="none" strike="noStrike">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FFF00"/>
                    </a:solidFill>
                  </a:tcPr>
                </a:tc>
                <a:tc>
                  <a:txBody>
                    <a:bodyPr/>
                    <a:lstStyle/>
                    <a:p>
                      <a:pPr indent="0" lvl="0" marL="0" marR="0" rtl="0" algn="l">
                        <a:spcBef>
                          <a:spcPts val="0"/>
                        </a:spcBef>
                        <a:spcAft>
                          <a:spcPts val="0"/>
                        </a:spcAft>
                        <a:buClr>
                          <a:srgbClr val="FFFFFF"/>
                        </a:buClr>
                        <a:buSzPts val="2400"/>
                        <a:buFont typeface="Calibri"/>
                        <a:buNone/>
                      </a:pPr>
                      <a:r>
                        <a:rPr b="1" lang="en-US" sz="2400" u="none" cap="none" strike="noStrike">
                          <a:solidFill>
                            <a:srgbClr val="FFFFFF"/>
                          </a:solidFill>
                          <a:latin typeface="Calibri"/>
                          <a:ea typeface="Calibri"/>
                          <a:cs typeface="Calibri"/>
                          <a:sym typeface="Calibri"/>
                        </a:rPr>
                        <a:t>Number </a:t>
                      </a:r>
                      <a:endParaRPr sz="2400" u="none" cap="none" strike="noStrike">
                        <a:solidFill>
                          <a:srgbClr val="FFFFFF"/>
                        </a:solidFill>
                        <a:latin typeface="Calibri"/>
                        <a:ea typeface="Calibri"/>
                        <a:cs typeface="Calibri"/>
                        <a:sym typeface="Calibri"/>
                      </a:endParaRPr>
                    </a:p>
                    <a:p>
                      <a:pPr indent="0" lvl="0" marL="0" marR="0" rtl="0" algn="l">
                        <a:spcBef>
                          <a:spcPts val="0"/>
                        </a:spcBef>
                        <a:spcAft>
                          <a:spcPts val="0"/>
                        </a:spcAft>
                        <a:buClr>
                          <a:srgbClr val="FFFFFF"/>
                        </a:buClr>
                        <a:buSzPts val="2400"/>
                        <a:buFont typeface="Calibri"/>
                        <a:buNone/>
                      </a:pPr>
                      <a:r>
                        <a:rPr b="1" lang="en-US" sz="2400" u="none" cap="none" strike="noStrike">
                          <a:solidFill>
                            <a:srgbClr val="FFFFFF"/>
                          </a:solidFill>
                          <a:latin typeface="Calibri"/>
                          <a:ea typeface="Calibri"/>
                          <a:cs typeface="Calibri"/>
                          <a:sym typeface="Calibri"/>
                        </a:rPr>
                        <a:t> </a:t>
                      </a:r>
                      <a:endParaRPr sz="2400" u="none" cap="none" strike="noStrike">
                        <a:solidFill>
                          <a:srgbClr val="FFFFFF"/>
                        </a:solidFill>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A0000"/>
                    </a:solidFill>
                  </a:tcPr>
                </a:tc>
                <a:tc>
                  <a:txBody>
                    <a:bodyPr/>
                    <a:lstStyle/>
                    <a:p>
                      <a:pPr indent="0" lvl="0" marL="0" marR="0" rtl="0" algn="l">
                        <a:spcBef>
                          <a:spcPts val="0"/>
                        </a:spcBef>
                        <a:spcAft>
                          <a:spcPts val="0"/>
                        </a:spcAft>
                        <a:buClr>
                          <a:schemeClr val="dk1"/>
                        </a:buClr>
                        <a:buSzPts val="2400"/>
                        <a:buFont typeface="Calibri"/>
                        <a:buNone/>
                      </a:pPr>
                      <a:r>
                        <a:rPr b="1" lang="en-US" sz="2400" u="none" cap="none" strike="noStrike">
                          <a:latin typeface="Calibri"/>
                          <a:ea typeface="Calibri"/>
                          <a:cs typeface="Calibri"/>
                          <a:sym typeface="Calibri"/>
                        </a:rPr>
                        <a:t>Planned long ago. </a:t>
                      </a:r>
                      <a:endParaRPr sz="2400" u="none" cap="none" strike="noStrike">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FFF00"/>
                    </a:solidFill>
                  </a:tcPr>
                </a:tc>
              </a:tr>
              <a:tr h="1144500">
                <a:tc>
                  <a:txBody>
                    <a:bodyPr/>
                    <a:lstStyle/>
                    <a:p>
                      <a:pPr indent="0" lvl="0" marL="0" marR="0" rtl="0" algn="l">
                        <a:spcBef>
                          <a:spcPts val="0"/>
                        </a:spcBef>
                        <a:spcAft>
                          <a:spcPts val="0"/>
                        </a:spcAft>
                        <a:buClr>
                          <a:srgbClr val="FFFFFF"/>
                        </a:buClr>
                        <a:buSzPts val="2400"/>
                        <a:buFont typeface="Calibri"/>
                        <a:buNone/>
                      </a:pPr>
                      <a:r>
                        <a:rPr b="1" lang="en-US" sz="2400" u="none" cap="none" strike="noStrike">
                          <a:solidFill>
                            <a:srgbClr val="FFFFFF"/>
                          </a:solidFill>
                          <a:latin typeface="Calibri"/>
                          <a:ea typeface="Calibri"/>
                          <a:cs typeface="Calibri"/>
                          <a:sym typeface="Calibri"/>
                        </a:rPr>
                        <a:t>accounts</a:t>
                      </a:r>
                      <a:endParaRPr sz="2400" u="none" cap="none" strike="noStrike">
                        <a:solidFill>
                          <a:srgbClr val="FFFFFF"/>
                        </a:solidFill>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A0000"/>
                    </a:solidFill>
                  </a:tcPr>
                </a:tc>
                <a:tc>
                  <a:txBody>
                    <a:bodyPr/>
                    <a:lstStyle/>
                    <a:p>
                      <a:pPr indent="0" lvl="0" marL="0" marR="0" rtl="0" algn="l">
                        <a:spcBef>
                          <a:spcPts val="0"/>
                        </a:spcBef>
                        <a:spcAft>
                          <a:spcPts val="0"/>
                        </a:spcAft>
                        <a:buClr>
                          <a:schemeClr val="dk1"/>
                        </a:buClr>
                        <a:buSzPts val="2400"/>
                        <a:buFont typeface="Calibri"/>
                        <a:buNone/>
                      </a:pPr>
                      <a:r>
                        <a:rPr b="1" lang="en-US" sz="2400" u="none" cap="none" strike="noStrike">
                          <a:latin typeface="Calibri"/>
                          <a:ea typeface="Calibri"/>
                          <a:cs typeface="Calibri"/>
                          <a:sym typeface="Calibri"/>
                        </a:rPr>
                        <a:t>Paid by the blood of Christ</a:t>
                      </a:r>
                      <a:endParaRPr sz="2400" u="none" cap="none" strike="noStrike">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FFF00"/>
                    </a:solidFill>
                  </a:tcPr>
                </a:tc>
                <a:tc>
                  <a:txBody>
                    <a:bodyPr/>
                    <a:lstStyle/>
                    <a:p>
                      <a:pPr indent="0" lvl="0" marL="0" marR="0" rtl="0" algn="l">
                        <a:spcBef>
                          <a:spcPts val="0"/>
                        </a:spcBef>
                        <a:spcAft>
                          <a:spcPts val="0"/>
                        </a:spcAft>
                        <a:buClr>
                          <a:srgbClr val="FFFFFF"/>
                        </a:buClr>
                        <a:buSzPts val="2400"/>
                        <a:buFont typeface="Calibri"/>
                        <a:buNone/>
                      </a:pPr>
                      <a:r>
                        <a:rPr b="1" lang="en-US" sz="2400" u="none" cap="none" strike="noStrike">
                          <a:solidFill>
                            <a:srgbClr val="FFFFFF"/>
                          </a:solidFill>
                          <a:latin typeface="Calibri"/>
                          <a:ea typeface="Calibri"/>
                          <a:cs typeface="Calibri"/>
                          <a:sym typeface="Calibri"/>
                        </a:rPr>
                        <a:t>harsh reckoning</a:t>
                      </a:r>
                      <a:endParaRPr sz="2400" u="none" cap="none" strike="noStrike">
                        <a:solidFill>
                          <a:srgbClr val="FFFFFF"/>
                        </a:solidFill>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A0000"/>
                    </a:solidFill>
                  </a:tcPr>
                </a:tc>
                <a:tc>
                  <a:txBody>
                    <a:bodyPr/>
                    <a:lstStyle/>
                    <a:p>
                      <a:pPr indent="0" lvl="0" marL="0" marR="0" rtl="0" algn="l">
                        <a:spcBef>
                          <a:spcPts val="0"/>
                        </a:spcBef>
                        <a:spcAft>
                          <a:spcPts val="0"/>
                        </a:spcAft>
                        <a:buClr>
                          <a:schemeClr val="dk1"/>
                        </a:buClr>
                        <a:buSzPts val="2400"/>
                        <a:buFont typeface="Calibri"/>
                        <a:buNone/>
                      </a:pPr>
                      <a:r>
                        <a:rPr b="1" lang="en-US" sz="2400" u="none" cap="none" strike="noStrike">
                          <a:latin typeface="Calibri"/>
                          <a:ea typeface="Calibri"/>
                          <a:cs typeface="Calibri"/>
                          <a:sym typeface="Calibri"/>
                        </a:rPr>
                        <a:t>Eternal Grace</a:t>
                      </a:r>
                      <a:endParaRPr sz="2400" u="none" cap="none" strike="noStrike">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FFF00"/>
                    </a:solidFill>
                  </a:tcPr>
                </a:tc>
              </a:tr>
              <a:tr h="1880325">
                <a:tc>
                  <a:txBody>
                    <a:bodyPr/>
                    <a:lstStyle/>
                    <a:p>
                      <a:pPr indent="0" lvl="0" marL="0" marR="0" rtl="0" algn="l">
                        <a:spcBef>
                          <a:spcPts val="0"/>
                        </a:spcBef>
                        <a:spcAft>
                          <a:spcPts val="0"/>
                        </a:spcAft>
                        <a:buClr>
                          <a:srgbClr val="FFFFFF"/>
                        </a:buClr>
                        <a:buSzPts val="2400"/>
                        <a:buFont typeface="Calibri"/>
                        <a:buNone/>
                      </a:pPr>
                      <a:r>
                        <a:rPr b="1" lang="en-US" sz="2400" u="none" cap="none" strike="noStrike">
                          <a:solidFill>
                            <a:srgbClr val="FFFFFF"/>
                          </a:solidFill>
                          <a:latin typeface="Calibri"/>
                          <a:ea typeface="Calibri"/>
                          <a:cs typeface="Calibri"/>
                          <a:sym typeface="Calibri"/>
                        </a:rPr>
                        <a:t>Philosophical existence</a:t>
                      </a:r>
                      <a:endParaRPr sz="2400" u="none" cap="none" strike="noStrike">
                        <a:solidFill>
                          <a:srgbClr val="FFFFFF"/>
                        </a:solidFill>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A0000"/>
                    </a:solidFill>
                  </a:tcPr>
                </a:tc>
                <a:tc>
                  <a:txBody>
                    <a:bodyPr/>
                    <a:lstStyle/>
                    <a:p>
                      <a:pPr indent="0" lvl="0" marL="0" marR="0" rtl="0" algn="l">
                        <a:spcBef>
                          <a:spcPts val="0"/>
                        </a:spcBef>
                        <a:spcAft>
                          <a:spcPts val="0"/>
                        </a:spcAft>
                        <a:buClr>
                          <a:schemeClr val="dk1"/>
                        </a:buClr>
                        <a:buSzPts val="2400"/>
                        <a:buFont typeface="Calibri"/>
                        <a:buNone/>
                      </a:pPr>
                      <a:r>
                        <a:rPr b="1" lang="en-US" sz="2400" u="none" cap="none" strike="noStrike">
                          <a:latin typeface="Calibri"/>
                          <a:ea typeface="Calibri"/>
                          <a:cs typeface="Calibri"/>
                          <a:sym typeface="Calibri"/>
                        </a:rPr>
                        <a:t>Eternal Existence</a:t>
                      </a:r>
                      <a:endParaRPr sz="2400" u="none" cap="none" strike="noStrike">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FFF00"/>
                    </a:solidFill>
                  </a:tcPr>
                </a:tc>
                <a:tc>
                  <a:txBody>
                    <a:bodyPr/>
                    <a:lstStyle/>
                    <a:p>
                      <a:pPr indent="0" lvl="0" marL="0" marR="0" rtl="0" algn="l">
                        <a:spcBef>
                          <a:spcPts val="0"/>
                        </a:spcBef>
                        <a:spcAft>
                          <a:spcPts val="0"/>
                        </a:spcAft>
                        <a:buClr>
                          <a:srgbClr val="FFFFFF"/>
                        </a:buClr>
                        <a:buSzPts val="2400"/>
                        <a:buFont typeface="Calibri"/>
                        <a:buNone/>
                      </a:pPr>
                      <a:r>
                        <a:rPr b="1" lang="en-US" sz="2400" u="none" cap="none" strike="noStrike">
                          <a:solidFill>
                            <a:srgbClr val="FFFFFF"/>
                          </a:solidFill>
                          <a:latin typeface="Calibri"/>
                          <a:ea typeface="Calibri"/>
                          <a:cs typeface="Calibri"/>
                          <a:sym typeface="Calibri"/>
                        </a:rPr>
                        <a:t>Temporary, circumstances</a:t>
                      </a:r>
                      <a:br>
                        <a:rPr b="1" lang="en-US" sz="2400" u="none" cap="none" strike="noStrike">
                          <a:solidFill>
                            <a:srgbClr val="FFFFFF"/>
                          </a:solidFill>
                          <a:latin typeface="Calibri"/>
                          <a:ea typeface="Calibri"/>
                          <a:cs typeface="Calibri"/>
                          <a:sym typeface="Calibri"/>
                        </a:rPr>
                      </a:br>
                      <a:r>
                        <a:rPr lang="en-US" sz="2400" u="none" cap="none" strike="noStrike">
                          <a:solidFill>
                            <a:srgbClr val="FFFFFF"/>
                          </a:solidFill>
                          <a:latin typeface="Calibri"/>
                          <a:ea typeface="Calibri"/>
                          <a:cs typeface="Calibri"/>
                          <a:sym typeface="Calibri"/>
                        </a:rPr>
                        <a:t> </a:t>
                      </a:r>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A0000"/>
                    </a:solidFill>
                  </a:tcPr>
                </a:tc>
                <a:tc>
                  <a:txBody>
                    <a:bodyPr/>
                    <a:lstStyle/>
                    <a:p>
                      <a:pPr indent="0" lvl="0" marL="0" marR="0" rtl="0" algn="l">
                        <a:spcBef>
                          <a:spcPts val="0"/>
                        </a:spcBef>
                        <a:spcAft>
                          <a:spcPts val="0"/>
                        </a:spcAft>
                        <a:buClr>
                          <a:schemeClr val="dk1"/>
                        </a:buClr>
                        <a:buSzPts val="2400"/>
                        <a:buFont typeface="Calibri"/>
                        <a:buNone/>
                      </a:pPr>
                      <a:r>
                        <a:rPr b="1" lang="en-US" sz="2400" u="none" cap="none" strike="noStrike">
                          <a:latin typeface="Calibri"/>
                          <a:ea typeface="Calibri"/>
                          <a:cs typeface="Calibri"/>
                          <a:sym typeface="Calibri"/>
                        </a:rPr>
                        <a:t>Timeless</a:t>
                      </a:r>
                      <a:endParaRPr sz="2400" u="none" cap="none" strike="noStrike">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FFF00"/>
                    </a:solidFill>
                  </a:tcPr>
                </a:tc>
              </a:tr>
              <a:tr h="1880325">
                <a:tc>
                  <a:txBody>
                    <a:bodyPr/>
                    <a:lstStyle/>
                    <a:p>
                      <a:pPr indent="0" lvl="0" marL="0" marR="0" rtl="0" algn="l">
                        <a:spcBef>
                          <a:spcPts val="0"/>
                        </a:spcBef>
                        <a:spcAft>
                          <a:spcPts val="0"/>
                        </a:spcAft>
                        <a:buClr>
                          <a:srgbClr val="FFFFFF"/>
                        </a:buClr>
                        <a:buSzPts val="2400"/>
                        <a:buFont typeface="Calibri"/>
                        <a:buNone/>
                      </a:pPr>
                      <a:r>
                        <a:rPr b="1" lang="en-US" sz="2400" u="none" cap="none" strike="noStrike">
                          <a:solidFill>
                            <a:srgbClr val="FFFFFF"/>
                          </a:solidFill>
                          <a:latin typeface="Calibri"/>
                          <a:ea typeface="Calibri"/>
                          <a:cs typeface="Calibri"/>
                          <a:sym typeface="Calibri"/>
                        </a:rPr>
                        <a:t>Biometrics</a:t>
                      </a:r>
                      <a:endParaRPr sz="2400" u="none" cap="none" strike="noStrike">
                        <a:solidFill>
                          <a:srgbClr val="FFFFFF"/>
                        </a:solidFill>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A0000"/>
                    </a:solidFill>
                  </a:tcPr>
                </a:tc>
                <a:tc>
                  <a:txBody>
                    <a:bodyPr/>
                    <a:lstStyle/>
                    <a:p>
                      <a:pPr indent="0" lvl="0" marL="0" marR="0" rtl="0" algn="l">
                        <a:spcBef>
                          <a:spcPts val="0"/>
                        </a:spcBef>
                        <a:spcAft>
                          <a:spcPts val="0"/>
                        </a:spcAft>
                        <a:buClr>
                          <a:schemeClr val="dk1"/>
                        </a:buClr>
                        <a:buSzPts val="2400"/>
                        <a:buFont typeface="Calibri"/>
                        <a:buNone/>
                      </a:pPr>
                      <a:r>
                        <a:rPr b="1" lang="en-US" sz="2400" u="none" cap="none" strike="noStrike">
                          <a:latin typeface="Calibri"/>
                          <a:ea typeface="Calibri"/>
                          <a:cs typeface="Calibri"/>
                          <a:sym typeface="Calibri"/>
                        </a:rPr>
                        <a:t>Heart</a:t>
                      </a:r>
                      <a:endParaRPr sz="2400" u="none" cap="none" strike="noStrike">
                        <a:latin typeface="Calibri"/>
                        <a:ea typeface="Calibri"/>
                        <a:cs typeface="Calibri"/>
                        <a:sym typeface="Calibri"/>
                      </a:endParaRPr>
                    </a:p>
                    <a:p>
                      <a:pPr indent="0" lvl="0" marL="0" marR="0" rtl="0" algn="l">
                        <a:spcBef>
                          <a:spcPts val="0"/>
                        </a:spcBef>
                        <a:spcAft>
                          <a:spcPts val="0"/>
                        </a:spcAft>
                        <a:buClr>
                          <a:schemeClr val="dk1"/>
                        </a:buClr>
                        <a:buSzPts val="2400"/>
                        <a:buFont typeface="Calibri"/>
                        <a:buNone/>
                      </a:pPr>
                      <a:r>
                        <a:rPr b="1" lang="en-US" sz="2400" u="none" cap="none" strike="noStrike">
                          <a:latin typeface="Calibri"/>
                          <a:ea typeface="Calibri"/>
                          <a:cs typeface="Calibri"/>
                          <a:sym typeface="Calibri"/>
                        </a:rPr>
                        <a:t>/Life</a:t>
                      </a:r>
                      <a:endParaRPr sz="2400" u="none" cap="none" strike="noStrike">
                        <a:latin typeface="Calibri"/>
                        <a:ea typeface="Calibri"/>
                        <a:cs typeface="Calibri"/>
                        <a:sym typeface="Calibri"/>
                      </a:endParaRPr>
                    </a:p>
                    <a:p>
                      <a:pPr indent="0" lvl="0" marL="0" marR="0" rtl="0" algn="l">
                        <a:spcBef>
                          <a:spcPts val="0"/>
                        </a:spcBef>
                        <a:spcAft>
                          <a:spcPts val="0"/>
                        </a:spcAft>
                        <a:buClr>
                          <a:schemeClr val="dk1"/>
                        </a:buClr>
                        <a:buSzPts val="2400"/>
                        <a:buFont typeface="Calibri"/>
                        <a:buNone/>
                      </a:pPr>
                      <a:r>
                        <a:rPr b="1" lang="en-US" sz="2400" u="none" cap="none" strike="noStrike">
                          <a:latin typeface="Calibri"/>
                          <a:ea typeface="Calibri"/>
                          <a:cs typeface="Calibri"/>
                          <a:sym typeface="Calibri"/>
                        </a:rPr>
                        <a:t>/Soul</a:t>
                      </a:r>
                      <a:endParaRPr sz="2400" u="none" cap="none" strike="noStrike">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FFF00"/>
                    </a:solidFill>
                  </a:tcPr>
                </a:tc>
                <a:tc>
                  <a:txBody>
                    <a:bodyPr/>
                    <a:lstStyle/>
                    <a:p>
                      <a:pPr indent="0" lvl="0" marL="0" marR="0" rtl="0" algn="l">
                        <a:spcBef>
                          <a:spcPts val="0"/>
                        </a:spcBef>
                        <a:spcAft>
                          <a:spcPts val="0"/>
                        </a:spcAft>
                        <a:buClr>
                          <a:srgbClr val="FFFFFF"/>
                        </a:buClr>
                        <a:buSzPts val="2400"/>
                        <a:buFont typeface="Calibri"/>
                        <a:buNone/>
                      </a:pPr>
                      <a:r>
                        <a:rPr b="1" lang="en-US" sz="2400" u="none" cap="none" strike="noStrike">
                          <a:solidFill>
                            <a:srgbClr val="FFFFFF"/>
                          </a:solidFill>
                          <a:latin typeface="Calibri"/>
                          <a:ea typeface="Calibri"/>
                          <a:cs typeface="Calibri"/>
                          <a:sym typeface="Calibri"/>
                        </a:rPr>
                        <a:t>Malleable</a:t>
                      </a:r>
                      <a:endParaRPr sz="2400" u="none" cap="none" strike="noStrike">
                        <a:solidFill>
                          <a:srgbClr val="FFFFFF"/>
                        </a:solidFill>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A0000"/>
                    </a:solidFill>
                  </a:tcPr>
                </a:tc>
                <a:tc>
                  <a:txBody>
                    <a:bodyPr/>
                    <a:lstStyle/>
                    <a:p>
                      <a:pPr indent="0" lvl="0" marL="0" marR="0" rtl="0" algn="l">
                        <a:spcBef>
                          <a:spcPts val="0"/>
                        </a:spcBef>
                        <a:spcAft>
                          <a:spcPts val="0"/>
                        </a:spcAft>
                        <a:buClr>
                          <a:schemeClr val="dk1"/>
                        </a:buClr>
                        <a:buSzPts val="2400"/>
                        <a:buFont typeface="Calibri"/>
                        <a:buNone/>
                      </a:pPr>
                      <a:r>
                        <a:rPr b="1" lang="en-US" sz="2400" u="none" cap="none" strike="noStrike">
                          <a:latin typeface="Calibri"/>
                          <a:ea typeface="Calibri"/>
                          <a:cs typeface="Calibri"/>
                          <a:sym typeface="Calibri"/>
                        </a:rPr>
                        <a:t>Impossible to duplicate or fake.</a:t>
                      </a:r>
                      <a:endParaRPr sz="2400" u="none" cap="none" strike="noStrike">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FFF00"/>
                    </a:solidFill>
                  </a:tcPr>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4"/>
          <p:cNvSpPr txBox="1"/>
          <p:nvPr>
            <p:ph type="ctrTitle"/>
          </p:nvPr>
        </p:nvSpPr>
        <p:spPr>
          <a:xfrm>
            <a:off x="630936" y="639520"/>
            <a:ext cx="3429000" cy="1719072"/>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5400"/>
              <a:buFont typeface="Play"/>
              <a:buNone/>
            </a:pPr>
            <a:br>
              <a:rPr lang="en-US" sz="5400">
                <a:solidFill>
                  <a:schemeClr val="dk1"/>
                </a:solidFill>
                <a:latin typeface="Play"/>
                <a:ea typeface="Play"/>
                <a:cs typeface="Play"/>
                <a:sym typeface="Play"/>
              </a:rPr>
            </a:br>
            <a:endParaRPr sz="5400">
              <a:solidFill>
                <a:schemeClr val="dk1"/>
              </a:solidFill>
              <a:latin typeface="Play"/>
              <a:ea typeface="Play"/>
              <a:cs typeface="Play"/>
              <a:sym typeface="Play"/>
            </a:endParaRPr>
          </a:p>
        </p:txBody>
      </p:sp>
      <p:graphicFrame>
        <p:nvGraphicFramePr>
          <p:cNvPr id="120" name="Google Shape;120;p4"/>
          <p:cNvGraphicFramePr/>
          <p:nvPr/>
        </p:nvGraphicFramePr>
        <p:xfrm>
          <a:off x="153909" y="72429"/>
          <a:ext cx="3000000" cy="3000000"/>
        </p:xfrm>
        <a:graphic>
          <a:graphicData uri="http://schemas.openxmlformats.org/drawingml/2006/table">
            <a:tbl>
              <a:tblPr>
                <a:noFill/>
                <a:tableStyleId>{419F87D7-AB21-4D8F-BD1F-522BC33C44FF}</a:tableStyleId>
              </a:tblPr>
              <a:tblGrid>
                <a:gridCol w="2935650"/>
                <a:gridCol w="3056325"/>
                <a:gridCol w="3384700"/>
                <a:gridCol w="2592000"/>
              </a:tblGrid>
              <a:tr h="776600">
                <a:tc>
                  <a:txBody>
                    <a:bodyPr/>
                    <a:lstStyle/>
                    <a:p>
                      <a:pPr indent="0" lvl="0" marL="0" marR="0" rtl="0" algn="l">
                        <a:spcBef>
                          <a:spcPts val="0"/>
                        </a:spcBef>
                        <a:spcAft>
                          <a:spcPts val="0"/>
                        </a:spcAft>
                        <a:buClr>
                          <a:srgbClr val="FFFFFF"/>
                        </a:buClr>
                        <a:buSzPts val="2400"/>
                        <a:buFont typeface="Calibri"/>
                        <a:buNone/>
                      </a:pPr>
                      <a:r>
                        <a:rPr b="1" lang="en-US" sz="2400" u="none" cap="none" strike="noStrike">
                          <a:solidFill>
                            <a:srgbClr val="FFFFFF"/>
                          </a:solidFill>
                          <a:highlight>
                            <a:srgbClr val="0000FF"/>
                          </a:highlight>
                          <a:latin typeface="Calibri"/>
                          <a:ea typeface="Calibri"/>
                          <a:cs typeface="Calibri"/>
                          <a:sym typeface="Calibri"/>
                        </a:rPr>
                        <a:t>In the World</a:t>
                      </a:r>
                      <a:endParaRPr sz="2400" u="none" cap="none" strike="noStrike">
                        <a:solidFill>
                          <a:srgbClr val="FFFFFF"/>
                        </a:solidFill>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A0000"/>
                    </a:solidFill>
                  </a:tcPr>
                </a:tc>
                <a:tc>
                  <a:txBody>
                    <a:bodyPr/>
                    <a:lstStyle/>
                    <a:p>
                      <a:pPr indent="0" lvl="0" marL="0" marR="0" rtl="0" algn="l">
                        <a:spcBef>
                          <a:spcPts val="0"/>
                        </a:spcBef>
                        <a:spcAft>
                          <a:spcPts val="0"/>
                        </a:spcAft>
                        <a:buClr>
                          <a:schemeClr val="dk1"/>
                        </a:buClr>
                        <a:buSzPts val="2400"/>
                        <a:buFont typeface="Calibri"/>
                        <a:buNone/>
                      </a:pPr>
                      <a:r>
                        <a:rPr b="1" lang="en-US" sz="2400" u="none" cap="none" strike="noStrike">
                          <a:highlight>
                            <a:srgbClr val="FFFF00"/>
                          </a:highlight>
                          <a:latin typeface="Calibri"/>
                          <a:ea typeface="Calibri"/>
                          <a:cs typeface="Calibri"/>
                          <a:sym typeface="Calibri"/>
                        </a:rPr>
                        <a:t>In Christ</a:t>
                      </a:r>
                      <a:endParaRPr sz="2400" u="none" cap="none" strike="noStrike">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FFF00"/>
                    </a:solidFill>
                  </a:tcPr>
                </a:tc>
                <a:tc>
                  <a:txBody>
                    <a:bodyPr/>
                    <a:lstStyle/>
                    <a:p>
                      <a:pPr indent="0" lvl="0" marL="0" marR="0" rtl="0" algn="l">
                        <a:spcBef>
                          <a:spcPts val="0"/>
                        </a:spcBef>
                        <a:spcAft>
                          <a:spcPts val="0"/>
                        </a:spcAft>
                        <a:buClr>
                          <a:srgbClr val="FFFFFF"/>
                        </a:buClr>
                        <a:buSzPts val="2400"/>
                        <a:buFont typeface="Calibri"/>
                        <a:buNone/>
                      </a:pPr>
                      <a:r>
                        <a:rPr b="1" lang="en-US" sz="2400" u="none" cap="none" strike="noStrike">
                          <a:solidFill>
                            <a:srgbClr val="FFFFFF"/>
                          </a:solidFill>
                          <a:latin typeface="Calibri"/>
                          <a:ea typeface="Calibri"/>
                          <a:cs typeface="Calibri"/>
                          <a:sym typeface="Calibri"/>
                        </a:rPr>
                        <a:t>Earth        </a:t>
                      </a:r>
                      <a:endParaRPr sz="2400" u="none" cap="none" strike="noStrike">
                        <a:solidFill>
                          <a:srgbClr val="FFFFFF"/>
                        </a:solidFill>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A0000"/>
                    </a:solidFill>
                  </a:tcPr>
                </a:tc>
                <a:tc>
                  <a:txBody>
                    <a:bodyPr/>
                    <a:lstStyle/>
                    <a:p>
                      <a:pPr indent="0" lvl="0" marL="0" marR="0" rtl="0" algn="l">
                        <a:spcBef>
                          <a:spcPts val="0"/>
                        </a:spcBef>
                        <a:spcAft>
                          <a:spcPts val="0"/>
                        </a:spcAft>
                        <a:buClr>
                          <a:schemeClr val="dk1"/>
                        </a:buClr>
                        <a:buSzPts val="2400"/>
                        <a:buFont typeface="Calibri"/>
                        <a:buNone/>
                      </a:pPr>
                      <a:r>
                        <a:rPr b="1" lang="en-US" sz="2400" u="none" cap="none" strike="noStrike">
                          <a:latin typeface="Calibri"/>
                          <a:ea typeface="Calibri"/>
                          <a:cs typeface="Calibri"/>
                          <a:sym typeface="Calibri"/>
                        </a:rPr>
                        <a:t>Heaven</a:t>
                      </a:r>
                      <a:endParaRPr sz="2400" u="none" cap="none" strike="noStrike">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FFF00"/>
                    </a:solidFill>
                  </a:tcPr>
                </a:tc>
              </a:tr>
              <a:tr h="2248225">
                <a:tc>
                  <a:txBody>
                    <a:bodyPr/>
                    <a:lstStyle/>
                    <a:p>
                      <a:pPr indent="0" lvl="0" marL="0" marR="0" rtl="0" algn="l">
                        <a:spcBef>
                          <a:spcPts val="0"/>
                        </a:spcBef>
                        <a:spcAft>
                          <a:spcPts val="0"/>
                        </a:spcAft>
                        <a:buClr>
                          <a:srgbClr val="FFFFFF"/>
                        </a:buClr>
                        <a:buSzPts val="2400"/>
                        <a:buFont typeface="Calibri"/>
                        <a:buNone/>
                      </a:pPr>
                      <a:r>
                        <a:rPr b="1" lang="en-US" sz="2400" u="none" cap="none" strike="noStrike">
                          <a:solidFill>
                            <a:srgbClr val="FFFFFF"/>
                          </a:solidFill>
                          <a:latin typeface="Calibri"/>
                          <a:ea typeface="Calibri"/>
                          <a:cs typeface="Calibri"/>
                          <a:sym typeface="Calibri"/>
                        </a:rPr>
                        <a:t>Name, usually by parents</a:t>
                      </a:r>
                      <a:endParaRPr sz="2400" u="none" cap="none" strike="noStrike">
                        <a:solidFill>
                          <a:srgbClr val="FFFFFF"/>
                        </a:solidFill>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A0000"/>
                    </a:solidFill>
                  </a:tcPr>
                </a:tc>
                <a:tc>
                  <a:txBody>
                    <a:bodyPr/>
                    <a:lstStyle/>
                    <a:p>
                      <a:pPr indent="0" lvl="0" marL="0" marR="0" rtl="0" algn="l">
                        <a:spcBef>
                          <a:spcPts val="0"/>
                        </a:spcBef>
                        <a:spcAft>
                          <a:spcPts val="0"/>
                        </a:spcAft>
                        <a:buClr>
                          <a:schemeClr val="dk1"/>
                        </a:buClr>
                        <a:buSzPts val="2400"/>
                        <a:buFont typeface="Calibri"/>
                        <a:buNone/>
                      </a:pPr>
                      <a:r>
                        <a:rPr b="1" lang="en-US" sz="2400" u="none" cap="none" strike="noStrike">
                          <a:latin typeface="Calibri"/>
                          <a:ea typeface="Calibri"/>
                          <a:cs typeface="Calibri"/>
                          <a:sym typeface="Calibri"/>
                        </a:rPr>
                        <a:t>The Name He has for you.</a:t>
                      </a:r>
                      <a:endParaRPr sz="2400" u="none" cap="none" strike="noStrike">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FFF00"/>
                    </a:solidFill>
                  </a:tcPr>
                </a:tc>
                <a:tc>
                  <a:txBody>
                    <a:bodyPr/>
                    <a:lstStyle/>
                    <a:p>
                      <a:pPr indent="0" lvl="0" marL="0" marR="0" rtl="0" algn="l">
                        <a:spcBef>
                          <a:spcPts val="0"/>
                        </a:spcBef>
                        <a:spcAft>
                          <a:spcPts val="0"/>
                        </a:spcAft>
                        <a:buClr>
                          <a:srgbClr val="FFFFFF"/>
                        </a:buClr>
                        <a:buSzPts val="2400"/>
                        <a:buFont typeface="Calibri"/>
                        <a:buNone/>
                      </a:pPr>
                      <a:r>
                        <a:rPr b="1" lang="en-US" sz="2400" u="none" cap="none" strike="noStrike">
                          <a:solidFill>
                            <a:srgbClr val="FFFFFF"/>
                          </a:solidFill>
                          <a:latin typeface="Calibri"/>
                          <a:ea typeface="Calibri"/>
                          <a:cs typeface="Calibri"/>
                          <a:sym typeface="Calibri"/>
                        </a:rPr>
                        <a:t>Designation, can be stolen</a:t>
                      </a:r>
                      <a:endParaRPr sz="2400" u="none" cap="none" strike="noStrike">
                        <a:solidFill>
                          <a:srgbClr val="FFFFFF"/>
                        </a:solidFill>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A0000"/>
                    </a:solidFill>
                  </a:tcPr>
                </a:tc>
                <a:tc>
                  <a:txBody>
                    <a:bodyPr/>
                    <a:lstStyle/>
                    <a:p>
                      <a:pPr indent="0" lvl="0" marL="0" marR="0" rtl="0" algn="l">
                        <a:spcBef>
                          <a:spcPts val="0"/>
                        </a:spcBef>
                        <a:spcAft>
                          <a:spcPts val="0"/>
                        </a:spcAft>
                        <a:buClr>
                          <a:schemeClr val="dk1"/>
                        </a:buClr>
                        <a:buSzPts val="2400"/>
                        <a:buFont typeface="Calibri"/>
                        <a:buNone/>
                      </a:pPr>
                      <a:r>
                        <a:rPr b="1" lang="en-US" sz="2400" u="none" cap="none" strike="noStrike">
                          <a:latin typeface="Calibri"/>
                          <a:ea typeface="Calibri"/>
                          <a:cs typeface="Calibri"/>
                          <a:sym typeface="Calibri"/>
                        </a:rPr>
                        <a:t>Complete thought. Beyond words.</a:t>
                      </a:r>
                      <a:endParaRPr sz="2400" u="none" cap="none" strike="noStrike">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FFF00"/>
                    </a:solidFill>
                  </a:tcPr>
                </a:tc>
              </a:tr>
              <a:tr h="1880325">
                <a:tc>
                  <a:txBody>
                    <a:bodyPr/>
                    <a:lstStyle/>
                    <a:p>
                      <a:pPr indent="0" lvl="0" marL="0" marR="0" rtl="0" algn="l">
                        <a:spcBef>
                          <a:spcPts val="0"/>
                        </a:spcBef>
                        <a:spcAft>
                          <a:spcPts val="0"/>
                        </a:spcAft>
                        <a:buClr>
                          <a:srgbClr val="FFFFFF"/>
                        </a:buClr>
                        <a:buSzPts val="2400"/>
                        <a:buFont typeface="Calibri"/>
                        <a:buNone/>
                      </a:pPr>
                      <a:r>
                        <a:rPr b="1" lang="en-US" sz="2400" u="none" cap="none" strike="noStrike">
                          <a:solidFill>
                            <a:srgbClr val="FFFFFF"/>
                          </a:solidFill>
                          <a:latin typeface="Calibri"/>
                          <a:ea typeface="Calibri"/>
                          <a:cs typeface="Calibri"/>
                          <a:sym typeface="Calibri"/>
                        </a:rPr>
                        <a:t>Address</a:t>
                      </a:r>
                      <a:endParaRPr sz="2400" u="none" cap="none" strike="noStrike">
                        <a:solidFill>
                          <a:srgbClr val="FFFFFF"/>
                        </a:solidFill>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A0000"/>
                    </a:solidFill>
                  </a:tcPr>
                </a:tc>
                <a:tc>
                  <a:txBody>
                    <a:bodyPr/>
                    <a:lstStyle/>
                    <a:p>
                      <a:pPr indent="0" lvl="0" marL="0" marR="0" rtl="0" algn="l">
                        <a:spcBef>
                          <a:spcPts val="0"/>
                        </a:spcBef>
                        <a:spcAft>
                          <a:spcPts val="0"/>
                        </a:spcAft>
                        <a:buClr>
                          <a:schemeClr val="dk1"/>
                        </a:buClr>
                        <a:buSzPts val="2400"/>
                        <a:buFont typeface="Calibri"/>
                        <a:buNone/>
                      </a:pPr>
                      <a:r>
                        <a:rPr b="1" lang="en-US" sz="2400" u="none" cap="none" strike="noStrike">
                          <a:latin typeface="Calibri"/>
                          <a:ea typeface="Calibri"/>
                          <a:cs typeface="Calibri"/>
                          <a:sym typeface="Calibri"/>
                        </a:rPr>
                        <a:t>Kingdom</a:t>
                      </a:r>
                      <a:endParaRPr/>
                    </a:p>
                    <a:p>
                      <a:pPr indent="0" lvl="0" marL="0" marR="0" rtl="0" algn="l">
                        <a:spcBef>
                          <a:spcPts val="0"/>
                        </a:spcBef>
                        <a:spcAft>
                          <a:spcPts val="0"/>
                        </a:spcAft>
                        <a:buClr>
                          <a:schemeClr val="dk1"/>
                        </a:buClr>
                        <a:buSzPts val="2400"/>
                        <a:buFont typeface="Arial"/>
                        <a:buNone/>
                      </a:pPr>
                      <a:r>
                        <a:t/>
                      </a:r>
                      <a:endParaRPr b="1" sz="2400" u="none" cap="none" strike="noStrike">
                        <a:latin typeface="Calibri"/>
                        <a:ea typeface="Calibri"/>
                        <a:cs typeface="Calibri"/>
                        <a:sym typeface="Calibri"/>
                      </a:endParaRPr>
                    </a:p>
                    <a:p>
                      <a:pPr indent="0" lvl="0" marL="0" marR="0" rtl="0" algn="l">
                        <a:spcBef>
                          <a:spcPts val="0"/>
                        </a:spcBef>
                        <a:spcAft>
                          <a:spcPts val="0"/>
                        </a:spcAft>
                        <a:buClr>
                          <a:schemeClr val="dk1"/>
                        </a:buClr>
                        <a:buSzPts val="2400"/>
                        <a:buFont typeface="Arial"/>
                        <a:buNone/>
                      </a:pPr>
                      <a:r>
                        <a:t/>
                      </a:r>
                      <a:endParaRPr b="1" sz="2400" u="none" cap="none" strike="noStrike">
                        <a:latin typeface="Calibri"/>
                        <a:ea typeface="Calibri"/>
                        <a:cs typeface="Calibri"/>
                        <a:sym typeface="Calibri"/>
                      </a:endParaRPr>
                    </a:p>
                    <a:p>
                      <a:pPr indent="0" lvl="0" marL="0" marR="0" rtl="0" algn="l">
                        <a:lnSpc>
                          <a:spcPct val="100000"/>
                        </a:lnSpc>
                        <a:spcBef>
                          <a:spcPts val="0"/>
                        </a:spcBef>
                        <a:spcAft>
                          <a:spcPts val="0"/>
                        </a:spcAft>
                        <a:buClr>
                          <a:schemeClr val="dk1"/>
                        </a:buClr>
                        <a:buSzPts val="1400"/>
                        <a:buFont typeface="Arial"/>
                        <a:buNone/>
                      </a:pPr>
                      <a:r>
                        <a:rPr lang="en-US" sz="1400" u="sng" cap="none" strike="noStrike">
                          <a:solidFill>
                            <a:schemeClr val="dk1"/>
                          </a:solidFill>
                          <a:latin typeface="Arial"/>
                          <a:ea typeface="Arial"/>
                          <a:cs typeface="Arial"/>
                          <a:sym typeface="Arial"/>
                          <a:hlinkClick r:id="rId3">
                            <a:extLst>
                              <a:ext uri="{A12FA001-AC4F-418D-AE19-62706E023703}">
                                <ahyp:hlinkClr val="tx"/>
                              </a:ext>
                            </a:extLst>
                          </a:hlinkClick>
                        </a:rPr>
                        <a:t>Third Day - Children of God - with Lyrics</a:t>
                      </a:r>
                      <a:endParaRPr sz="1400" u="none" cap="none" strike="noStrike">
                        <a:solidFill>
                          <a:schemeClr val="dk1"/>
                        </a:solidFill>
                        <a:latin typeface="Arial"/>
                        <a:ea typeface="Arial"/>
                        <a:cs typeface="Arial"/>
                        <a:sym typeface="Arial"/>
                      </a:endParaRPr>
                    </a:p>
                    <a:p>
                      <a:pPr indent="0" lvl="0" marL="0" marR="0" rtl="0" algn="l">
                        <a:spcBef>
                          <a:spcPts val="0"/>
                        </a:spcBef>
                        <a:spcAft>
                          <a:spcPts val="0"/>
                        </a:spcAft>
                        <a:buClr>
                          <a:schemeClr val="dk1"/>
                        </a:buClr>
                        <a:buSzPts val="2400"/>
                        <a:buFont typeface="Arial"/>
                        <a:buNone/>
                      </a:pPr>
                      <a:r>
                        <a:t/>
                      </a:r>
                      <a:endParaRPr sz="2400" u="none" cap="none" strike="noStrike">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FFF00"/>
                    </a:solidFill>
                  </a:tcPr>
                </a:tc>
                <a:tc>
                  <a:txBody>
                    <a:bodyPr/>
                    <a:lstStyle/>
                    <a:p>
                      <a:pPr indent="0" lvl="0" marL="0" marR="0" rtl="0" algn="l">
                        <a:spcBef>
                          <a:spcPts val="0"/>
                        </a:spcBef>
                        <a:spcAft>
                          <a:spcPts val="0"/>
                        </a:spcAft>
                        <a:buClr>
                          <a:srgbClr val="FFFFFF"/>
                        </a:buClr>
                        <a:buSzPts val="2400"/>
                        <a:buFont typeface="Calibri"/>
                        <a:buNone/>
                      </a:pPr>
                      <a:r>
                        <a:rPr b="1" lang="en-US" sz="2400" u="none" cap="none" strike="noStrike">
                          <a:solidFill>
                            <a:srgbClr val="FFFFFF"/>
                          </a:solidFill>
                          <a:latin typeface="Calibri"/>
                          <a:ea typeface="Calibri"/>
                          <a:cs typeface="Calibri"/>
                          <a:sym typeface="Calibri"/>
                        </a:rPr>
                        <a:t>Number</a:t>
                      </a:r>
                      <a:endParaRPr sz="2400" u="none" cap="none" strike="noStrike">
                        <a:solidFill>
                          <a:srgbClr val="FFFFFF"/>
                        </a:solidFill>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A0000"/>
                    </a:solidFill>
                  </a:tcPr>
                </a:tc>
                <a:tc>
                  <a:txBody>
                    <a:bodyPr/>
                    <a:lstStyle/>
                    <a:p>
                      <a:pPr indent="0" lvl="0" marL="0" marR="0" rtl="0" algn="l">
                        <a:spcBef>
                          <a:spcPts val="0"/>
                        </a:spcBef>
                        <a:spcAft>
                          <a:spcPts val="0"/>
                        </a:spcAft>
                        <a:buClr>
                          <a:schemeClr val="dk1"/>
                        </a:buClr>
                        <a:buSzPts val="2400"/>
                        <a:buFont typeface="Calibri"/>
                        <a:buNone/>
                      </a:pPr>
                      <a:r>
                        <a:rPr b="1" lang="en-US" sz="2400" u="none" cap="none" strike="noStrike">
                          <a:latin typeface="Calibri"/>
                          <a:ea typeface="Calibri"/>
                          <a:cs typeface="Calibri"/>
                          <a:sym typeface="Calibri"/>
                        </a:rPr>
                        <a:t>Promise - </a:t>
                      </a:r>
                      <a:endParaRPr sz="2400" u="none" cap="none" strike="noStrike">
                        <a:latin typeface="Calibri"/>
                        <a:ea typeface="Calibri"/>
                        <a:cs typeface="Calibri"/>
                        <a:sym typeface="Calibri"/>
                      </a:endParaRPr>
                    </a:p>
                    <a:p>
                      <a:pPr indent="0" lvl="0" marL="0" marR="0" rtl="0" algn="l">
                        <a:spcBef>
                          <a:spcPts val="0"/>
                        </a:spcBef>
                        <a:spcAft>
                          <a:spcPts val="0"/>
                        </a:spcAft>
                        <a:buClr>
                          <a:schemeClr val="dk1"/>
                        </a:buClr>
                        <a:buSzPts val="2400"/>
                        <a:buFont typeface="Calibri"/>
                        <a:buNone/>
                      </a:pPr>
                      <a:r>
                        <a:rPr b="1" lang="en-US" sz="2400" u="none" cap="none" strike="noStrike">
                          <a:latin typeface="Calibri"/>
                          <a:ea typeface="Calibri"/>
                          <a:cs typeface="Calibri"/>
                          <a:sym typeface="Calibri"/>
                        </a:rPr>
                        <a:t>Now </a:t>
                      </a:r>
                      <a:r>
                        <a:rPr b="1" i="1" lang="en-US" sz="2400" u="none" cap="none" strike="noStrike">
                          <a:latin typeface="Calibri"/>
                          <a:ea typeface="Calibri"/>
                          <a:cs typeface="Calibri"/>
                          <a:sym typeface="Calibri"/>
                        </a:rPr>
                        <a:t>and</a:t>
                      </a:r>
                      <a:r>
                        <a:rPr b="1" lang="en-US" sz="2400" u="none" cap="none" strike="noStrike">
                          <a:latin typeface="Calibri"/>
                          <a:ea typeface="Calibri"/>
                          <a:cs typeface="Calibri"/>
                          <a:sym typeface="Calibri"/>
                        </a:rPr>
                        <a:t> Later</a:t>
                      </a:r>
                      <a:endParaRPr sz="2400" u="none" cap="none" strike="noStrike">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FFF00"/>
                    </a:solidFill>
                  </a:tcPr>
                </a:tc>
              </a:tr>
              <a:tr h="1144500">
                <a:tc>
                  <a:txBody>
                    <a:bodyPr/>
                    <a:lstStyle/>
                    <a:p>
                      <a:pPr indent="0" lvl="0" marL="0" marR="0" rtl="0" algn="l">
                        <a:spcBef>
                          <a:spcPts val="0"/>
                        </a:spcBef>
                        <a:spcAft>
                          <a:spcPts val="0"/>
                        </a:spcAft>
                        <a:buClr>
                          <a:srgbClr val="FFFFFF"/>
                        </a:buClr>
                        <a:buSzPts val="2400"/>
                        <a:buFont typeface="Calibri"/>
                        <a:buNone/>
                      </a:pPr>
                      <a:r>
                        <a:rPr b="1" lang="en-US" sz="2400" u="none" cap="none" strike="noStrike">
                          <a:solidFill>
                            <a:srgbClr val="FFFFFF"/>
                          </a:solidFill>
                          <a:latin typeface="Calibri"/>
                          <a:ea typeface="Calibri"/>
                          <a:cs typeface="Calibri"/>
                          <a:sym typeface="Calibri"/>
                        </a:rPr>
                        <a:t>DL</a:t>
                      </a:r>
                      <a:endParaRPr sz="2400" u="none" cap="none" strike="noStrike">
                        <a:solidFill>
                          <a:srgbClr val="FFFFFF"/>
                        </a:solidFill>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A0000"/>
                    </a:solidFill>
                  </a:tcPr>
                </a:tc>
                <a:tc>
                  <a:txBody>
                    <a:bodyPr/>
                    <a:lstStyle/>
                    <a:p>
                      <a:pPr indent="0" lvl="0" marL="0" marR="0" rtl="0" algn="l">
                        <a:spcBef>
                          <a:spcPts val="0"/>
                        </a:spcBef>
                        <a:spcAft>
                          <a:spcPts val="0"/>
                        </a:spcAft>
                        <a:buClr>
                          <a:schemeClr val="dk1"/>
                        </a:buClr>
                        <a:buSzPts val="2400"/>
                        <a:buFont typeface="Calibri"/>
                        <a:buNone/>
                      </a:pPr>
                      <a:r>
                        <a:rPr b="1" lang="en-US" sz="2400" u="none" cap="none" strike="noStrike">
                          <a:latin typeface="Calibri"/>
                          <a:ea typeface="Calibri"/>
                          <a:cs typeface="Calibri"/>
                          <a:sym typeface="Calibri"/>
                        </a:rPr>
                        <a:t>n/a </a:t>
                      </a:r>
                      <a:endParaRPr sz="2400" u="none" cap="none" strike="noStrike">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FFF00"/>
                    </a:solidFill>
                  </a:tcPr>
                </a:tc>
                <a:tc>
                  <a:txBody>
                    <a:bodyPr/>
                    <a:lstStyle/>
                    <a:p>
                      <a:pPr indent="0" lvl="0" marL="0" marR="0" rtl="0" algn="l">
                        <a:spcBef>
                          <a:spcPts val="0"/>
                        </a:spcBef>
                        <a:spcAft>
                          <a:spcPts val="0"/>
                        </a:spcAft>
                        <a:buClr>
                          <a:srgbClr val="FFFFFF"/>
                        </a:buClr>
                        <a:buSzPts val="2400"/>
                        <a:buFont typeface="Calibri"/>
                        <a:buNone/>
                      </a:pPr>
                      <a:r>
                        <a:rPr b="1" lang="en-US" sz="2400" u="none" cap="none" strike="noStrike">
                          <a:solidFill>
                            <a:srgbClr val="FFFFFF"/>
                          </a:solidFill>
                          <a:latin typeface="Calibri"/>
                          <a:ea typeface="Calibri"/>
                          <a:cs typeface="Calibri"/>
                          <a:sym typeface="Calibri"/>
                        </a:rPr>
                        <a:t>number</a:t>
                      </a:r>
                      <a:endParaRPr sz="2400" u="none" cap="none" strike="noStrike">
                        <a:solidFill>
                          <a:srgbClr val="FFFFFF"/>
                        </a:solidFill>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A0000"/>
                    </a:solidFill>
                  </a:tcPr>
                </a:tc>
                <a:tc>
                  <a:txBody>
                    <a:bodyPr/>
                    <a:lstStyle/>
                    <a:p>
                      <a:pPr indent="0" lvl="0" marL="0" marR="0" rtl="0" algn="l">
                        <a:spcBef>
                          <a:spcPts val="0"/>
                        </a:spcBef>
                        <a:spcAft>
                          <a:spcPts val="0"/>
                        </a:spcAft>
                        <a:buClr>
                          <a:schemeClr val="dk1"/>
                        </a:buClr>
                        <a:buSzPts val="2400"/>
                        <a:buFont typeface="Calibri"/>
                        <a:buNone/>
                      </a:pPr>
                      <a:r>
                        <a:rPr b="1" lang="en-US" sz="2400" u="none" cap="none" strike="noStrike">
                          <a:latin typeface="Calibri"/>
                          <a:ea typeface="Calibri"/>
                          <a:cs typeface="Calibri"/>
                          <a:sym typeface="Calibri"/>
                        </a:rPr>
                        <a:t>Don't need one. </a:t>
                      </a:r>
                      <a:endParaRPr sz="2400" u="none" cap="none" strike="noStrike">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FFF00"/>
                    </a:solidFill>
                  </a:tcPr>
                </a:tc>
              </a:tr>
              <a:tr h="1144500">
                <a:tc>
                  <a:txBody>
                    <a:bodyPr/>
                    <a:lstStyle/>
                    <a:p>
                      <a:pPr indent="0" lvl="0" marL="0" marR="0" rtl="0" algn="l">
                        <a:spcBef>
                          <a:spcPts val="0"/>
                        </a:spcBef>
                        <a:spcAft>
                          <a:spcPts val="0"/>
                        </a:spcAft>
                        <a:buClr>
                          <a:srgbClr val="FFFFFF"/>
                        </a:buClr>
                        <a:buSzPts val="2400"/>
                        <a:buFont typeface="Calibri"/>
                        <a:buNone/>
                      </a:pPr>
                      <a:r>
                        <a:rPr b="1" lang="en-US" sz="2400" u="none" cap="none" strike="noStrike">
                          <a:solidFill>
                            <a:srgbClr val="FFFFFF"/>
                          </a:solidFill>
                          <a:latin typeface="Calibri"/>
                          <a:ea typeface="Calibri"/>
                          <a:cs typeface="Calibri"/>
                          <a:sym typeface="Calibri"/>
                        </a:rPr>
                        <a:t>SSN</a:t>
                      </a:r>
                      <a:endParaRPr sz="2400" u="none" cap="none" strike="noStrike">
                        <a:solidFill>
                          <a:srgbClr val="FFFFFF"/>
                        </a:solidFill>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A0000"/>
                    </a:solidFill>
                  </a:tcPr>
                </a:tc>
                <a:tc>
                  <a:txBody>
                    <a:bodyPr/>
                    <a:lstStyle/>
                    <a:p>
                      <a:pPr indent="0" lvl="0" marL="0" marR="0" rtl="0" algn="l">
                        <a:spcBef>
                          <a:spcPts val="0"/>
                        </a:spcBef>
                        <a:spcAft>
                          <a:spcPts val="0"/>
                        </a:spcAft>
                        <a:buClr>
                          <a:schemeClr val="dk1"/>
                        </a:buClr>
                        <a:buSzPts val="2400"/>
                        <a:buFont typeface="Calibri"/>
                        <a:buNone/>
                      </a:pPr>
                      <a:r>
                        <a:rPr b="1" lang="en-US" sz="2400" u="none" cap="none" strike="noStrike">
                          <a:latin typeface="Calibri"/>
                          <a:ea typeface="Calibri"/>
                          <a:cs typeface="Calibri"/>
                          <a:sym typeface="Calibri"/>
                        </a:rPr>
                        <a:t>Citizen of Heaven</a:t>
                      </a:r>
                      <a:endParaRPr sz="2400" u="none" cap="none" strike="noStrike">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FFF00"/>
                    </a:solidFill>
                  </a:tcPr>
                </a:tc>
                <a:tc>
                  <a:txBody>
                    <a:bodyPr/>
                    <a:lstStyle/>
                    <a:p>
                      <a:pPr indent="0" lvl="0" marL="0" marR="0" rtl="0" algn="l">
                        <a:spcBef>
                          <a:spcPts val="0"/>
                        </a:spcBef>
                        <a:spcAft>
                          <a:spcPts val="0"/>
                        </a:spcAft>
                        <a:buClr>
                          <a:srgbClr val="FFFFFF"/>
                        </a:buClr>
                        <a:buSzPts val="2400"/>
                        <a:buFont typeface="Calibri"/>
                        <a:buNone/>
                      </a:pPr>
                      <a:r>
                        <a:rPr b="1" lang="en-US" sz="2400" u="none" cap="none" strike="noStrike">
                          <a:solidFill>
                            <a:srgbClr val="FFFFFF"/>
                          </a:solidFill>
                          <a:latin typeface="Calibri"/>
                          <a:ea typeface="Calibri"/>
                          <a:cs typeface="Calibri"/>
                          <a:sym typeface="Calibri"/>
                        </a:rPr>
                        <a:t>Number </a:t>
                      </a:r>
                      <a:endParaRPr sz="2400" u="none" cap="none" strike="noStrike">
                        <a:solidFill>
                          <a:srgbClr val="FFFFFF"/>
                        </a:solidFill>
                        <a:latin typeface="Calibri"/>
                        <a:ea typeface="Calibri"/>
                        <a:cs typeface="Calibri"/>
                        <a:sym typeface="Calibri"/>
                      </a:endParaRPr>
                    </a:p>
                    <a:p>
                      <a:pPr indent="0" lvl="0" marL="0" marR="0" rtl="0" algn="l">
                        <a:spcBef>
                          <a:spcPts val="0"/>
                        </a:spcBef>
                        <a:spcAft>
                          <a:spcPts val="0"/>
                        </a:spcAft>
                        <a:buClr>
                          <a:srgbClr val="FFFFFF"/>
                        </a:buClr>
                        <a:buSzPts val="2400"/>
                        <a:buFont typeface="Calibri"/>
                        <a:buNone/>
                      </a:pPr>
                      <a:r>
                        <a:rPr b="1" lang="en-US" sz="2400" u="none" cap="none" strike="noStrike">
                          <a:solidFill>
                            <a:srgbClr val="FFFFFF"/>
                          </a:solidFill>
                          <a:latin typeface="Calibri"/>
                          <a:ea typeface="Calibri"/>
                          <a:cs typeface="Calibri"/>
                          <a:sym typeface="Calibri"/>
                        </a:rPr>
                        <a:t> </a:t>
                      </a:r>
                      <a:endParaRPr sz="2400" u="none" cap="none" strike="noStrike">
                        <a:solidFill>
                          <a:srgbClr val="FFFFFF"/>
                        </a:solidFill>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A0000"/>
                    </a:solidFill>
                  </a:tcPr>
                </a:tc>
                <a:tc>
                  <a:txBody>
                    <a:bodyPr/>
                    <a:lstStyle/>
                    <a:p>
                      <a:pPr indent="0" lvl="0" marL="0" marR="0" rtl="0" algn="l">
                        <a:spcBef>
                          <a:spcPts val="0"/>
                        </a:spcBef>
                        <a:spcAft>
                          <a:spcPts val="0"/>
                        </a:spcAft>
                        <a:buClr>
                          <a:schemeClr val="dk1"/>
                        </a:buClr>
                        <a:buSzPts val="2400"/>
                        <a:buFont typeface="Calibri"/>
                        <a:buNone/>
                      </a:pPr>
                      <a:r>
                        <a:rPr b="1" lang="en-US" sz="2400" u="none" cap="none" strike="noStrike">
                          <a:latin typeface="Calibri"/>
                          <a:ea typeface="Calibri"/>
                          <a:cs typeface="Calibri"/>
                          <a:sym typeface="Calibri"/>
                        </a:rPr>
                        <a:t>Planned long ago. </a:t>
                      </a:r>
                      <a:endParaRPr sz="2400" u="none" cap="none" strike="noStrike">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FFF00"/>
                    </a:solidFill>
                  </a:tcPr>
                </a:tc>
              </a:tr>
              <a:tr h="1144500">
                <a:tc>
                  <a:txBody>
                    <a:bodyPr/>
                    <a:lstStyle/>
                    <a:p>
                      <a:pPr indent="0" lvl="0" marL="0" marR="0" rtl="0" algn="l">
                        <a:spcBef>
                          <a:spcPts val="0"/>
                        </a:spcBef>
                        <a:spcAft>
                          <a:spcPts val="0"/>
                        </a:spcAft>
                        <a:buClr>
                          <a:srgbClr val="FFFFFF"/>
                        </a:buClr>
                        <a:buSzPts val="2400"/>
                        <a:buFont typeface="Calibri"/>
                        <a:buNone/>
                      </a:pPr>
                      <a:r>
                        <a:rPr b="1" lang="en-US" sz="2400" u="none" cap="none" strike="noStrike">
                          <a:solidFill>
                            <a:srgbClr val="FFFFFF"/>
                          </a:solidFill>
                          <a:latin typeface="Calibri"/>
                          <a:ea typeface="Calibri"/>
                          <a:cs typeface="Calibri"/>
                          <a:sym typeface="Calibri"/>
                        </a:rPr>
                        <a:t>accounts</a:t>
                      </a:r>
                      <a:endParaRPr sz="2400" u="none" cap="none" strike="noStrike">
                        <a:solidFill>
                          <a:srgbClr val="FFFFFF"/>
                        </a:solidFill>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A0000"/>
                    </a:solidFill>
                  </a:tcPr>
                </a:tc>
                <a:tc>
                  <a:txBody>
                    <a:bodyPr/>
                    <a:lstStyle/>
                    <a:p>
                      <a:pPr indent="0" lvl="0" marL="0" marR="0" rtl="0" algn="l">
                        <a:spcBef>
                          <a:spcPts val="0"/>
                        </a:spcBef>
                        <a:spcAft>
                          <a:spcPts val="0"/>
                        </a:spcAft>
                        <a:buClr>
                          <a:schemeClr val="dk1"/>
                        </a:buClr>
                        <a:buSzPts val="2400"/>
                        <a:buFont typeface="Calibri"/>
                        <a:buNone/>
                      </a:pPr>
                      <a:r>
                        <a:rPr b="1" lang="en-US" sz="2400" u="none" cap="none" strike="noStrike">
                          <a:latin typeface="Calibri"/>
                          <a:ea typeface="Calibri"/>
                          <a:cs typeface="Calibri"/>
                          <a:sym typeface="Calibri"/>
                        </a:rPr>
                        <a:t>Paid by the blood of Christ</a:t>
                      </a:r>
                      <a:endParaRPr sz="2400" u="none" cap="none" strike="noStrike">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FFF00"/>
                    </a:solidFill>
                  </a:tcPr>
                </a:tc>
                <a:tc>
                  <a:txBody>
                    <a:bodyPr/>
                    <a:lstStyle/>
                    <a:p>
                      <a:pPr indent="0" lvl="0" marL="0" marR="0" rtl="0" algn="l">
                        <a:spcBef>
                          <a:spcPts val="0"/>
                        </a:spcBef>
                        <a:spcAft>
                          <a:spcPts val="0"/>
                        </a:spcAft>
                        <a:buClr>
                          <a:srgbClr val="FFFFFF"/>
                        </a:buClr>
                        <a:buSzPts val="2400"/>
                        <a:buFont typeface="Calibri"/>
                        <a:buNone/>
                      </a:pPr>
                      <a:r>
                        <a:rPr b="1" lang="en-US" sz="2400" u="none" cap="none" strike="noStrike">
                          <a:solidFill>
                            <a:srgbClr val="FFFFFF"/>
                          </a:solidFill>
                          <a:latin typeface="Calibri"/>
                          <a:ea typeface="Calibri"/>
                          <a:cs typeface="Calibri"/>
                          <a:sym typeface="Calibri"/>
                        </a:rPr>
                        <a:t>harsh reckoning</a:t>
                      </a:r>
                      <a:endParaRPr sz="2400" u="none" cap="none" strike="noStrike">
                        <a:solidFill>
                          <a:srgbClr val="FFFFFF"/>
                        </a:solidFill>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A0000"/>
                    </a:solidFill>
                  </a:tcPr>
                </a:tc>
                <a:tc>
                  <a:txBody>
                    <a:bodyPr/>
                    <a:lstStyle/>
                    <a:p>
                      <a:pPr indent="0" lvl="0" marL="0" marR="0" rtl="0" algn="l">
                        <a:spcBef>
                          <a:spcPts val="0"/>
                        </a:spcBef>
                        <a:spcAft>
                          <a:spcPts val="0"/>
                        </a:spcAft>
                        <a:buClr>
                          <a:schemeClr val="dk1"/>
                        </a:buClr>
                        <a:buSzPts val="2400"/>
                        <a:buFont typeface="Calibri"/>
                        <a:buNone/>
                      </a:pPr>
                      <a:r>
                        <a:rPr b="1" lang="en-US" sz="2400" u="none" cap="none" strike="noStrike">
                          <a:latin typeface="Calibri"/>
                          <a:ea typeface="Calibri"/>
                          <a:cs typeface="Calibri"/>
                          <a:sym typeface="Calibri"/>
                        </a:rPr>
                        <a:t>Eternal Grace</a:t>
                      </a:r>
                      <a:endParaRPr sz="2400" u="none" cap="none" strike="noStrike">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FFF00"/>
                    </a:solidFill>
                  </a:tcPr>
                </a:tc>
              </a:tr>
              <a:tr h="1880325">
                <a:tc>
                  <a:txBody>
                    <a:bodyPr/>
                    <a:lstStyle/>
                    <a:p>
                      <a:pPr indent="0" lvl="0" marL="0" marR="0" rtl="0" algn="l">
                        <a:spcBef>
                          <a:spcPts val="0"/>
                        </a:spcBef>
                        <a:spcAft>
                          <a:spcPts val="0"/>
                        </a:spcAft>
                        <a:buClr>
                          <a:srgbClr val="FFFFFF"/>
                        </a:buClr>
                        <a:buSzPts val="2400"/>
                        <a:buFont typeface="Calibri"/>
                        <a:buNone/>
                      </a:pPr>
                      <a:r>
                        <a:rPr b="1" lang="en-US" sz="2400" u="none" cap="none" strike="noStrike">
                          <a:solidFill>
                            <a:srgbClr val="FFFFFF"/>
                          </a:solidFill>
                          <a:latin typeface="Calibri"/>
                          <a:ea typeface="Calibri"/>
                          <a:cs typeface="Calibri"/>
                          <a:sym typeface="Calibri"/>
                        </a:rPr>
                        <a:t>Philosophical existence</a:t>
                      </a:r>
                      <a:endParaRPr sz="2400" u="none" cap="none" strike="noStrike">
                        <a:solidFill>
                          <a:srgbClr val="FFFFFF"/>
                        </a:solidFill>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A0000"/>
                    </a:solidFill>
                  </a:tcPr>
                </a:tc>
                <a:tc>
                  <a:txBody>
                    <a:bodyPr/>
                    <a:lstStyle/>
                    <a:p>
                      <a:pPr indent="0" lvl="0" marL="0" marR="0" rtl="0" algn="l">
                        <a:spcBef>
                          <a:spcPts val="0"/>
                        </a:spcBef>
                        <a:spcAft>
                          <a:spcPts val="0"/>
                        </a:spcAft>
                        <a:buClr>
                          <a:schemeClr val="dk1"/>
                        </a:buClr>
                        <a:buSzPts val="2400"/>
                        <a:buFont typeface="Calibri"/>
                        <a:buNone/>
                      </a:pPr>
                      <a:r>
                        <a:rPr b="1" lang="en-US" sz="2400" u="none" cap="none" strike="noStrike">
                          <a:latin typeface="Calibri"/>
                          <a:ea typeface="Calibri"/>
                          <a:cs typeface="Calibri"/>
                          <a:sym typeface="Calibri"/>
                        </a:rPr>
                        <a:t>Eternal Existence</a:t>
                      </a:r>
                      <a:endParaRPr sz="2400" u="none" cap="none" strike="noStrike">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FFF00"/>
                    </a:solidFill>
                  </a:tcPr>
                </a:tc>
                <a:tc>
                  <a:txBody>
                    <a:bodyPr/>
                    <a:lstStyle/>
                    <a:p>
                      <a:pPr indent="0" lvl="0" marL="0" marR="0" rtl="0" algn="l">
                        <a:spcBef>
                          <a:spcPts val="0"/>
                        </a:spcBef>
                        <a:spcAft>
                          <a:spcPts val="0"/>
                        </a:spcAft>
                        <a:buClr>
                          <a:srgbClr val="FFFFFF"/>
                        </a:buClr>
                        <a:buSzPts val="2400"/>
                        <a:buFont typeface="Calibri"/>
                        <a:buNone/>
                      </a:pPr>
                      <a:r>
                        <a:rPr b="1" lang="en-US" sz="2400" u="none" cap="none" strike="noStrike">
                          <a:solidFill>
                            <a:srgbClr val="FFFFFF"/>
                          </a:solidFill>
                          <a:latin typeface="Calibri"/>
                          <a:ea typeface="Calibri"/>
                          <a:cs typeface="Calibri"/>
                          <a:sym typeface="Calibri"/>
                        </a:rPr>
                        <a:t>Temporary, circumstances</a:t>
                      </a:r>
                      <a:br>
                        <a:rPr b="1" lang="en-US" sz="2400" u="none" cap="none" strike="noStrike">
                          <a:solidFill>
                            <a:srgbClr val="FFFFFF"/>
                          </a:solidFill>
                          <a:latin typeface="Calibri"/>
                          <a:ea typeface="Calibri"/>
                          <a:cs typeface="Calibri"/>
                          <a:sym typeface="Calibri"/>
                        </a:rPr>
                      </a:br>
                      <a:r>
                        <a:rPr lang="en-US" sz="2400" u="none" cap="none" strike="noStrike">
                          <a:solidFill>
                            <a:srgbClr val="FFFFFF"/>
                          </a:solidFill>
                          <a:latin typeface="Calibri"/>
                          <a:ea typeface="Calibri"/>
                          <a:cs typeface="Calibri"/>
                          <a:sym typeface="Calibri"/>
                        </a:rPr>
                        <a:t> </a:t>
                      </a:r>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A0000"/>
                    </a:solidFill>
                  </a:tcPr>
                </a:tc>
                <a:tc>
                  <a:txBody>
                    <a:bodyPr/>
                    <a:lstStyle/>
                    <a:p>
                      <a:pPr indent="0" lvl="0" marL="0" marR="0" rtl="0" algn="l">
                        <a:spcBef>
                          <a:spcPts val="0"/>
                        </a:spcBef>
                        <a:spcAft>
                          <a:spcPts val="0"/>
                        </a:spcAft>
                        <a:buClr>
                          <a:schemeClr val="dk1"/>
                        </a:buClr>
                        <a:buSzPts val="2400"/>
                        <a:buFont typeface="Calibri"/>
                        <a:buNone/>
                      </a:pPr>
                      <a:r>
                        <a:rPr b="1" lang="en-US" sz="2400" u="none" cap="none" strike="noStrike">
                          <a:latin typeface="Calibri"/>
                          <a:ea typeface="Calibri"/>
                          <a:cs typeface="Calibri"/>
                          <a:sym typeface="Calibri"/>
                        </a:rPr>
                        <a:t>Timeless</a:t>
                      </a:r>
                      <a:endParaRPr sz="2400" u="none" cap="none" strike="noStrike">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FFF00"/>
                    </a:solidFill>
                  </a:tcPr>
                </a:tc>
              </a:tr>
              <a:tr h="1880325">
                <a:tc>
                  <a:txBody>
                    <a:bodyPr/>
                    <a:lstStyle/>
                    <a:p>
                      <a:pPr indent="0" lvl="0" marL="0" marR="0" rtl="0" algn="l">
                        <a:spcBef>
                          <a:spcPts val="0"/>
                        </a:spcBef>
                        <a:spcAft>
                          <a:spcPts val="0"/>
                        </a:spcAft>
                        <a:buClr>
                          <a:srgbClr val="FFFFFF"/>
                        </a:buClr>
                        <a:buSzPts val="2400"/>
                        <a:buFont typeface="Calibri"/>
                        <a:buNone/>
                      </a:pPr>
                      <a:r>
                        <a:rPr b="1" lang="en-US" sz="2400" u="none" cap="none" strike="noStrike">
                          <a:solidFill>
                            <a:srgbClr val="FFFFFF"/>
                          </a:solidFill>
                          <a:latin typeface="Calibri"/>
                          <a:ea typeface="Calibri"/>
                          <a:cs typeface="Calibri"/>
                          <a:sym typeface="Calibri"/>
                        </a:rPr>
                        <a:t>Biometrics</a:t>
                      </a:r>
                      <a:endParaRPr sz="2400" u="none" cap="none" strike="noStrike">
                        <a:solidFill>
                          <a:srgbClr val="FFFFFF"/>
                        </a:solidFill>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A0000"/>
                    </a:solidFill>
                  </a:tcPr>
                </a:tc>
                <a:tc>
                  <a:txBody>
                    <a:bodyPr/>
                    <a:lstStyle/>
                    <a:p>
                      <a:pPr indent="0" lvl="0" marL="0" marR="0" rtl="0" algn="l">
                        <a:spcBef>
                          <a:spcPts val="0"/>
                        </a:spcBef>
                        <a:spcAft>
                          <a:spcPts val="0"/>
                        </a:spcAft>
                        <a:buClr>
                          <a:schemeClr val="dk1"/>
                        </a:buClr>
                        <a:buSzPts val="2400"/>
                        <a:buFont typeface="Calibri"/>
                        <a:buNone/>
                      </a:pPr>
                      <a:r>
                        <a:rPr b="1" lang="en-US" sz="2400" u="none" cap="none" strike="noStrike">
                          <a:latin typeface="Calibri"/>
                          <a:ea typeface="Calibri"/>
                          <a:cs typeface="Calibri"/>
                          <a:sym typeface="Calibri"/>
                        </a:rPr>
                        <a:t>Heart</a:t>
                      </a:r>
                      <a:endParaRPr sz="2400" u="none" cap="none" strike="noStrike">
                        <a:latin typeface="Calibri"/>
                        <a:ea typeface="Calibri"/>
                        <a:cs typeface="Calibri"/>
                        <a:sym typeface="Calibri"/>
                      </a:endParaRPr>
                    </a:p>
                    <a:p>
                      <a:pPr indent="0" lvl="0" marL="0" marR="0" rtl="0" algn="l">
                        <a:spcBef>
                          <a:spcPts val="0"/>
                        </a:spcBef>
                        <a:spcAft>
                          <a:spcPts val="0"/>
                        </a:spcAft>
                        <a:buClr>
                          <a:schemeClr val="dk1"/>
                        </a:buClr>
                        <a:buSzPts val="2400"/>
                        <a:buFont typeface="Calibri"/>
                        <a:buNone/>
                      </a:pPr>
                      <a:r>
                        <a:rPr b="1" lang="en-US" sz="2400" u="none" cap="none" strike="noStrike">
                          <a:latin typeface="Calibri"/>
                          <a:ea typeface="Calibri"/>
                          <a:cs typeface="Calibri"/>
                          <a:sym typeface="Calibri"/>
                        </a:rPr>
                        <a:t>/Life</a:t>
                      </a:r>
                      <a:endParaRPr sz="2400" u="none" cap="none" strike="noStrike">
                        <a:latin typeface="Calibri"/>
                        <a:ea typeface="Calibri"/>
                        <a:cs typeface="Calibri"/>
                        <a:sym typeface="Calibri"/>
                      </a:endParaRPr>
                    </a:p>
                    <a:p>
                      <a:pPr indent="0" lvl="0" marL="0" marR="0" rtl="0" algn="l">
                        <a:spcBef>
                          <a:spcPts val="0"/>
                        </a:spcBef>
                        <a:spcAft>
                          <a:spcPts val="0"/>
                        </a:spcAft>
                        <a:buClr>
                          <a:schemeClr val="dk1"/>
                        </a:buClr>
                        <a:buSzPts val="2400"/>
                        <a:buFont typeface="Calibri"/>
                        <a:buNone/>
                      </a:pPr>
                      <a:r>
                        <a:rPr b="1" lang="en-US" sz="2400" u="none" cap="none" strike="noStrike">
                          <a:latin typeface="Calibri"/>
                          <a:ea typeface="Calibri"/>
                          <a:cs typeface="Calibri"/>
                          <a:sym typeface="Calibri"/>
                        </a:rPr>
                        <a:t>/Soul</a:t>
                      </a:r>
                      <a:endParaRPr sz="2400" u="none" cap="none" strike="noStrike">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FFF00"/>
                    </a:solidFill>
                  </a:tcPr>
                </a:tc>
                <a:tc>
                  <a:txBody>
                    <a:bodyPr/>
                    <a:lstStyle/>
                    <a:p>
                      <a:pPr indent="0" lvl="0" marL="0" marR="0" rtl="0" algn="l">
                        <a:spcBef>
                          <a:spcPts val="0"/>
                        </a:spcBef>
                        <a:spcAft>
                          <a:spcPts val="0"/>
                        </a:spcAft>
                        <a:buClr>
                          <a:srgbClr val="FFFFFF"/>
                        </a:buClr>
                        <a:buSzPts val="2400"/>
                        <a:buFont typeface="Calibri"/>
                        <a:buNone/>
                      </a:pPr>
                      <a:r>
                        <a:rPr b="1" lang="en-US" sz="2400" u="none" cap="none" strike="noStrike">
                          <a:solidFill>
                            <a:srgbClr val="FFFFFF"/>
                          </a:solidFill>
                          <a:latin typeface="Calibri"/>
                          <a:ea typeface="Calibri"/>
                          <a:cs typeface="Calibri"/>
                          <a:sym typeface="Calibri"/>
                        </a:rPr>
                        <a:t>Malleable</a:t>
                      </a:r>
                      <a:endParaRPr sz="2400" u="none" cap="none" strike="noStrike">
                        <a:solidFill>
                          <a:srgbClr val="FFFFFF"/>
                        </a:solidFill>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A0000"/>
                    </a:solidFill>
                  </a:tcPr>
                </a:tc>
                <a:tc>
                  <a:txBody>
                    <a:bodyPr/>
                    <a:lstStyle/>
                    <a:p>
                      <a:pPr indent="0" lvl="0" marL="0" marR="0" rtl="0" algn="l">
                        <a:spcBef>
                          <a:spcPts val="0"/>
                        </a:spcBef>
                        <a:spcAft>
                          <a:spcPts val="0"/>
                        </a:spcAft>
                        <a:buClr>
                          <a:schemeClr val="dk1"/>
                        </a:buClr>
                        <a:buSzPts val="2400"/>
                        <a:buFont typeface="Calibri"/>
                        <a:buNone/>
                      </a:pPr>
                      <a:r>
                        <a:rPr b="1" lang="en-US" sz="2400" u="none" cap="none" strike="noStrike">
                          <a:latin typeface="Calibri"/>
                          <a:ea typeface="Calibri"/>
                          <a:cs typeface="Calibri"/>
                          <a:sym typeface="Calibri"/>
                        </a:rPr>
                        <a:t>Impossible to duplicate or fake.</a:t>
                      </a:r>
                      <a:endParaRPr sz="2400" u="none" cap="none" strike="noStrike">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FFF00"/>
                    </a:solidFill>
                  </a:tcPr>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5"/>
          <p:cNvSpPr txBox="1"/>
          <p:nvPr>
            <p:ph type="ctrTitle"/>
          </p:nvPr>
        </p:nvSpPr>
        <p:spPr>
          <a:xfrm>
            <a:off x="630936" y="639520"/>
            <a:ext cx="3429000" cy="1719072"/>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5400"/>
              <a:buFont typeface="Play"/>
              <a:buNone/>
            </a:pPr>
            <a:br>
              <a:rPr lang="en-US" sz="5400">
                <a:solidFill>
                  <a:schemeClr val="dk1"/>
                </a:solidFill>
                <a:latin typeface="Play"/>
                <a:ea typeface="Play"/>
                <a:cs typeface="Play"/>
                <a:sym typeface="Play"/>
              </a:rPr>
            </a:br>
            <a:endParaRPr sz="5400">
              <a:solidFill>
                <a:schemeClr val="dk1"/>
              </a:solidFill>
              <a:latin typeface="Play"/>
              <a:ea typeface="Play"/>
              <a:cs typeface="Play"/>
              <a:sym typeface="Play"/>
            </a:endParaRPr>
          </a:p>
        </p:txBody>
      </p:sp>
      <p:graphicFrame>
        <p:nvGraphicFramePr>
          <p:cNvPr id="126" name="Google Shape;126;p5"/>
          <p:cNvGraphicFramePr/>
          <p:nvPr/>
        </p:nvGraphicFramePr>
        <p:xfrm>
          <a:off x="153909" y="72429"/>
          <a:ext cx="3000000" cy="3000000"/>
        </p:xfrm>
        <a:graphic>
          <a:graphicData uri="http://schemas.openxmlformats.org/drawingml/2006/table">
            <a:tbl>
              <a:tblPr>
                <a:noFill/>
                <a:tableStyleId>{419F87D7-AB21-4D8F-BD1F-522BC33C44FF}</a:tableStyleId>
              </a:tblPr>
              <a:tblGrid>
                <a:gridCol w="2935650"/>
                <a:gridCol w="3056325"/>
                <a:gridCol w="3384700"/>
                <a:gridCol w="2592000"/>
              </a:tblGrid>
              <a:tr h="776600">
                <a:tc>
                  <a:txBody>
                    <a:bodyPr/>
                    <a:lstStyle/>
                    <a:p>
                      <a:pPr indent="0" lvl="0" marL="0" marR="0" rtl="0" algn="l">
                        <a:spcBef>
                          <a:spcPts val="0"/>
                        </a:spcBef>
                        <a:spcAft>
                          <a:spcPts val="0"/>
                        </a:spcAft>
                        <a:buClr>
                          <a:srgbClr val="FFFFFF"/>
                        </a:buClr>
                        <a:buSzPts val="2400"/>
                        <a:buFont typeface="Calibri"/>
                        <a:buNone/>
                      </a:pPr>
                      <a:r>
                        <a:rPr b="1" lang="en-US" sz="2400" u="none" cap="none" strike="noStrike">
                          <a:solidFill>
                            <a:srgbClr val="FFFFFF"/>
                          </a:solidFill>
                          <a:highlight>
                            <a:srgbClr val="0000FF"/>
                          </a:highlight>
                          <a:latin typeface="Calibri"/>
                          <a:ea typeface="Calibri"/>
                          <a:cs typeface="Calibri"/>
                          <a:sym typeface="Calibri"/>
                        </a:rPr>
                        <a:t>In the World</a:t>
                      </a:r>
                      <a:endParaRPr sz="2400" u="none" cap="none" strike="noStrike">
                        <a:solidFill>
                          <a:srgbClr val="FFFFFF"/>
                        </a:solidFill>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A0000"/>
                    </a:solidFill>
                  </a:tcPr>
                </a:tc>
                <a:tc>
                  <a:txBody>
                    <a:bodyPr/>
                    <a:lstStyle/>
                    <a:p>
                      <a:pPr indent="0" lvl="0" marL="0" marR="0" rtl="0" algn="l">
                        <a:spcBef>
                          <a:spcPts val="0"/>
                        </a:spcBef>
                        <a:spcAft>
                          <a:spcPts val="0"/>
                        </a:spcAft>
                        <a:buClr>
                          <a:schemeClr val="dk1"/>
                        </a:buClr>
                        <a:buSzPts val="2400"/>
                        <a:buFont typeface="Calibri"/>
                        <a:buNone/>
                      </a:pPr>
                      <a:r>
                        <a:rPr b="1" lang="en-US" sz="2400" u="none" cap="none" strike="noStrike">
                          <a:highlight>
                            <a:srgbClr val="FFFF00"/>
                          </a:highlight>
                          <a:latin typeface="Calibri"/>
                          <a:ea typeface="Calibri"/>
                          <a:cs typeface="Calibri"/>
                          <a:sym typeface="Calibri"/>
                        </a:rPr>
                        <a:t>In Christ</a:t>
                      </a:r>
                      <a:endParaRPr sz="2400" u="none" cap="none" strike="noStrike">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FFF00"/>
                    </a:solidFill>
                  </a:tcPr>
                </a:tc>
                <a:tc>
                  <a:txBody>
                    <a:bodyPr/>
                    <a:lstStyle/>
                    <a:p>
                      <a:pPr indent="0" lvl="0" marL="0" marR="0" rtl="0" algn="l">
                        <a:spcBef>
                          <a:spcPts val="0"/>
                        </a:spcBef>
                        <a:spcAft>
                          <a:spcPts val="0"/>
                        </a:spcAft>
                        <a:buClr>
                          <a:srgbClr val="FFFFFF"/>
                        </a:buClr>
                        <a:buSzPts val="2400"/>
                        <a:buFont typeface="Calibri"/>
                        <a:buNone/>
                      </a:pPr>
                      <a:r>
                        <a:rPr b="1" lang="en-US" sz="2400" u="none" cap="none" strike="noStrike">
                          <a:solidFill>
                            <a:srgbClr val="FFFFFF"/>
                          </a:solidFill>
                          <a:latin typeface="Calibri"/>
                          <a:ea typeface="Calibri"/>
                          <a:cs typeface="Calibri"/>
                          <a:sym typeface="Calibri"/>
                        </a:rPr>
                        <a:t>Earth        </a:t>
                      </a:r>
                      <a:endParaRPr sz="2400" u="none" cap="none" strike="noStrike">
                        <a:solidFill>
                          <a:srgbClr val="FFFFFF"/>
                        </a:solidFill>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A0000"/>
                    </a:solidFill>
                  </a:tcPr>
                </a:tc>
                <a:tc>
                  <a:txBody>
                    <a:bodyPr/>
                    <a:lstStyle/>
                    <a:p>
                      <a:pPr indent="0" lvl="0" marL="0" marR="0" rtl="0" algn="l">
                        <a:spcBef>
                          <a:spcPts val="0"/>
                        </a:spcBef>
                        <a:spcAft>
                          <a:spcPts val="0"/>
                        </a:spcAft>
                        <a:buClr>
                          <a:schemeClr val="dk1"/>
                        </a:buClr>
                        <a:buSzPts val="2400"/>
                        <a:buFont typeface="Calibri"/>
                        <a:buNone/>
                      </a:pPr>
                      <a:r>
                        <a:rPr b="1" lang="en-US" sz="2400" u="none" cap="none" strike="noStrike">
                          <a:latin typeface="Calibri"/>
                          <a:ea typeface="Calibri"/>
                          <a:cs typeface="Calibri"/>
                          <a:sym typeface="Calibri"/>
                        </a:rPr>
                        <a:t>Heaven</a:t>
                      </a:r>
                      <a:endParaRPr sz="2400" u="none" cap="none" strike="noStrike">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FFF00"/>
                    </a:solidFill>
                  </a:tcPr>
                </a:tc>
              </a:tr>
              <a:tr h="1144500">
                <a:tc>
                  <a:txBody>
                    <a:bodyPr/>
                    <a:lstStyle/>
                    <a:p>
                      <a:pPr indent="0" lvl="0" marL="0" marR="0" rtl="0" algn="l">
                        <a:spcBef>
                          <a:spcPts val="0"/>
                        </a:spcBef>
                        <a:spcAft>
                          <a:spcPts val="0"/>
                        </a:spcAft>
                        <a:buClr>
                          <a:srgbClr val="FFFFFF"/>
                        </a:buClr>
                        <a:buSzPts val="2400"/>
                        <a:buFont typeface="Calibri"/>
                        <a:buNone/>
                      </a:pPr>
                      <a:r>
                        <a:rPr b="1" lang="en-US" sz="2400" u="none" cap="none" strike="noStrike">
                          <a:solidFill>
                            <a:srgbClr val="FFFFFF"/>
                          </a:solidFill>
                          <a:latin typeface="Calibri"/>
                          <a:ea typeface="Calibri"/>
                          <a:cs typeface="Calibri"/>
                          <a:sym typeface="Calibri"/>
                        </a:rPr>
                        <a:t>accounts</a:t>
                      </a:r>
                      <a:endParaRPr sz="2400" u="none" cap="none" strike="noStrike">
                        <a:solidFill>
                          <a:srgbClr val="FFFFFF"/>
                        </a:solidFill>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A0000"/>
                    </a:solidFill>
                  </a:tcPr>
                </a:tc>
                <a:tc>
                  <a:txBody>
                    <a:bodyPr/>
                    <a:lstStyle/>
                    <a:p>
                      <a:pPr indent="0" lvl="0" marL="0" marR="0" rtl="0" algn="l">
                        <a:spcBef>
                          <a:spcPts val="0"/>
                        </a:spcBef>
                        <a:spcAft>
                          <a:spcPts val="0"/>
                        </a:spcAft>
                        <a:buClr>
                          <a:schemeClr val="dk1"/>
                        </a:buClr>
                        <a:buSzPts val="2400"/>
                        <a:buFont typeface="Calibri"/>
                        <a:buNone/>
                      </a:pPr>
                      <a:r>
                        <a:rPr b="1" lang="en-US" sz="2400" u="none" cap="none" strike="noStrike">
                          <a:latin typeface="Calibri"/>
                          <a:ea typeface="Calibri"/>
                          <a:cs typeface="Calibri"/>
                          <a:sym typeface="Calibri"/>
                        </a:rPr>
                        <a:t>Paid by the blood of Christ</a:t>
                      </a:r>
                      <a:endParaRPr sz="2400" u="none" cap="none" strike="noStrike">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FFF00"/>
                    </a:solidFill>
                  </a:tcPr>
                </a:tc>
                <a:tc>
                  <a:txBody>
                    <a:bodyPr/>
                    <a:lstStyle/>
                    <a:p>
                      <a:pPr indent="0" lvl="0" marL="0" marR="0" rtl="0" algn="l">
                        <a:spcBef>
                          <a:spcPts val="0"/>
                        </a:spcBef>
                        <a:spcAft>
                          <a:spcPts val="0"/>
                        </a:spcAft>
                        <a:buClr>
                          <a:srgbClr val="FFFFFF"/>
                        </a:buClr>
                        <a:buSzPts val="2400"/>
                        <a:buFont typeface="Calibri"/>
                        <a:buNone/>
                      </a:pPr>
                      <a:r>
                        <a:rPr b="1" lang="en-US" sz="2400" u="none" cap="none" strike="noStrike">
                          <a:solidFill>
                            <a:srgbClr val="FFFFFF"/>
                          </a:solidFill>
                          <a:latin typeface="Calibri"/>
                          <a:ea typeface="Calibri"/>
                          <a:cs typeface="Calibri"/>
                          <a:sym typeface="Calibri"/>
                        </a:rPr>
                        <a:t>harsh reckoning</a:t>
                      </a:r>
                      <a:endParaRPr sz="2400" u="none" cap="none" strike="noStrike">
                        <a:solidFill>
                          <a:srgbClr val="FFFFFF"/>
                        </a:solidFill>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A0000"/>
                    </a:solidFill>
                  </a:tcPr>
                </a:tc>
                <a:tc>
                  <a:txBody>
                    <a:bodyPr/>
                    <a:lstStyle/>
                    <a:p>
                      <a:pPr indent="0" lvl="0" marL="0" marR="0" rtl="0" algn="l">
                        <a:spcBef>
                          <a:spcPts val="0"/>
                        </a:spcBef>
                        <a:spcAft>
                          <a:spcPts val="0"/>
                        </a:spcAft>
                        <a:buClr>
                          <a:schemeClr val="dk1"/>
                        </a:buClr>
                        <a:buSzPts val="2400"/>
                        <a:buFont typeface="Calibri"/>
                        <a:buNone/>
                      </a:pPr>
                      <a:r>
                        <a:rPr b="1" lang="en-US" sz="2400" u="none" cap="none" strike="noStrike">
                          <a:latin typeface="Calibri"/>
                          <a:ea typeface="Calibri"/>
                          <a:cs typeface="Calibri"/>
                          <a:sym typeface="Calibri"/>
                        </a:rPr>
                        <a:t>Eternal Grace</a:t>
                      </a:r>
                      <a:endParaRPr sz="2400" u="none" cap="none" strike="noStrike">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FFF00"/>
                    </a:solidFill>
                  </a:tcPr>
                </a:tc>
              </a:tr>
              <a:tr h="1880325">
                <a:tc>
                  <a:txBody>
                    <a:bodyPr/>
                    <a:lstStyle/>
                    <a:p>
                      <a:pPr indent="0" lvl="0" marL="0" marR="0" rtl="0" algn="l">
                        <a:spcBef>
                          <a:spcPts val="0"/>
                        </a:spcBef>
                        <a:spcAft>
                          <a:spcPts val="0"/>
                        </a:spcAft>
                        <a:buClr>
                          <a:srgbClr val="FFFFFF"/>
                        </a:buClr>
                        <a:buSzPts val="2400"/>
                        <a:buFont typeface="Calibri"/>
                        <a:buNone/>
                      </a:pPr>
                      <a:r>
                        <a:rPr b="1" lang="en-US" sz="2400" u="none" cap="none" strike="noStrike">
                          <a:solidFill>
                            <a:srgbClr val="FFFFFF"/>
                          </a:solidFill>
                          <a:latin typeface="Calibri"/>
                          <a:ea typeface="Calibri"/>
                          <a:cs typeface="Calibri"/>
                          <a:sym typeface="Calibri"/>
                        </a:rPr>
                        <a:t>Philosophical existence</a:t>
                      </a:r>
                      <a:endParaRPr sz="2400" u="none" cap="none" strike="noStrike">
                        <a:solidFill>
                          <a:srgbClr val="FFFFFF"/>
                        </a:solidFill>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A0000"/>
                    </a:solidFill>
                  </a:tcPr>
                </a:tc>
                <a:tc>
                  <a:txBody>
                    <a:bodyPr/>
                    <a:lstStyle/>
                    <a:p>
                      <a:pPr indent="0" lvl="0" marL="0" marR="0" rtl="0" algn="l">
                        <a:spcBef>
                          <a:spcPts val="0"/>
                        </a:spcBef>
                        <a:spcAft>
                          <a:spcPts val="0"/>
                        </a:spcAft>
                        <a:buClr>
                          <a:schemeClr val="dk1"/>
                        </a:buClr>
                        <a:buSzPts val="2400"/>
                        <a:buFont typeface="Calibri"/>
                        <a:buNone/>
                      </a:pPr>
                      <a:r>
                        <a:rPr b="1" lang="en-US" sz="2400" u="none" cap="none" strike="noStrike">
                          <a:latin typeface="Calibri"/>
                          <a:ea typeface="Calibri"/>
                          <a:cs typeface="Calibri"/>
                          <a:sym typeface="Calibri"/>
                        </a:rPr>
                        <a:t>Eternal Existence</a:t>
                      </a:r>
                      <a:endParaRPr sz="2400" u="none" cap="none" strike="noStrike">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FFF00"/>
                    </a:solidFill>
                  </a:tcPr>
                </a:tc>
                <a:tc>
                  <a:txBody>
                    <a:bodyPr/>
                    <a:lstStyle/>
                    <a:p>
                      <a:pPr indent="0" lvl="0" marL="0" marR="0" rtl="0" algn="l">
                        <a:spcBef>
                          <a:spcPts val="0"/>
                        </a:spcBef>
                        <a:spcAft>
                          <a:spcPts val="0"/>
                        </a:spcAft>
                        <a:buClr>
                          <a:srgbClr val="FFFFFF"/>
                        </a:buClr>
                        <a:buSzPts val="2400"/>
                        <a:buFont typeface="Calibri"/>
                        <a:buNone/>
                      </a:pPr>
                      <a:r>
                        <a:rPr b="1" lang="en-US" sz="2400" u="none" cap="none" strike="noStrike">
                          <a:solidFill>
                            <a:srgbClr val="FFFFFF"/>
                          </a:solidFill>
                          <a:latin typeface="Calibri"/>
                          <a:ea typeface="Calibri"/>
                          <a:cs typeface="Calibri"/>
                          <a:sym typeface="Calibri"/>
                        </a:rPr>
                        <a:t>Temporary, circumstances</a:t>
                      </a:r>
                      <a:br>
                        <a:rPr b="1" lang="en-US" sz="2400" u="none" cap="none" strike="noStrike">
                          <a:solidFill>
                            <a:srgbClr val="FFFFFF"/>
                          </a:solidFill>
                          <a:latin typeface="Calibri"/>
                          <a:ea typeface="Calibri"/>
                          <a:cs typeface="Calibri"/>
                          <a:sym typeface="Calibri"/>
                        </a:rPr>
                      </a:br>
                      <a:r>
                        <a:rPr lang="en-US" sz="2400" u="none" cap="none" strike="noStrike">
                          <a:solidFill>
                            <a:srgbClr val="FFFFFF"/>
                          </a:solidFill>
                          <a:latin typeface="Calibri"/>
                          <a:ea typeface="Calibri"/>
                          <a:cs typeface="Calibri"/>
                          <a:sym typeface="Calibri"/>
                        </a:rPr>
                        <a:t> </a:t>
                      </a:r>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A0000"/>
                    </a:solidFill>
                  </a:tcPr>
                </a:tc>
                <a:tc>
                  <a:txBody>
                    <a:bodyPr/>
                    <a:lstStyle/>
                    <a:p>
                      <a:pPr indent="0" lvl="0" marL="0" marR="0" rtl="0" algn="l">
                        <a:spcBef>
                          <a:spcPts val="0"/>
                        </a:spcBef>
                        <a:spcAft>
                          <a:spcPts val="0"/>
                        </a:spcAft>
                        <a:buClr>
                          <a:schemeClr val="dk1"/>
                        </a:buClr>
                        <a:buSzPts val="2400"/>
                        <a:buFont typeface="Calibri"/>
                        <a:buNone/>
                      </a:pPr>
                      <a:r>
                        <a:rPr b="1" lang="en-US" sz="2400" u="none" cap="none" strike="noStrike">
                          <a:latin typeface="Calibri"/>
                          <a:ea typeface="Calibri"/>
                          <a:cs typeface="Calibri"/>
                          <a:sym typeface="Calibri"/>
                        </a:rPr>
                        <a:t>Timeless</a:t>
                      </a:r>
                      <a:endParaRPr sz="2400" u="none" cap="none" strike="noStrike">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FFF00"/>
                    </a:solidFill>
                  </a:tcPr>
                </a:tc>
              </a:tr>
              <a:tr h="1880325">
                <a:tc>
                  <a:txBody>
                    <a:bodyPr/>
                    <a:lstStyle/>
                    <a:p>
                      <a:pPr indent="0" lvl="0" marL="0" marR="0" rtl="0" algn="l">
                        <a:spcBef>
                          <a:spcPts val="0"/>
                        </a:spcBef>
                        <a:spcAft>
                          <a:spcPts val="0"/>
                        </a:spcAft>
                        <a:buClr>
                          <a:srgbClr val="FFFFFF"/>
                        </a:buClr>
                        <a:buSzPts val="2400"/>
                        <a:buFont typeface="Calibri"/>
                        <a:buNone/>
                      </a:pPr>
                      <a:r>
                        <a:rPr b="1" lang="en-US" sz="2400" u="none" cap="none" strike="noStrike">
                          <a:solidFill>
                            <a:srgbClr val="FFFFFF"/>
                          </a:solidFill>
                          <a:latin typeface="Calibri"/>
                          <a:ea typeface="Calibri"/>
                          <a:cs typeface="Calibri"/>
                          <a:sym typeface="Calibri"/>
                        </a:rPr>
                        <a:t>Biometrics</a:t>
                      </a:r>
                      <a:endParaRPr sz="2400" u="none" cap="none" strike="noStrike">
                        <a:solidFill>
                          <a:srgbClr val="FFFFFF"/>
                        </a:solidFill>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A0000"/>
                    </a:solidFill>
                  </a:tcPr>
                </a:tc>
                <a:tc>
                  <a:txBody>
                    <a:bodyPr/>
                    <a:lstStyle/>
                    <a:p>
                      <a:pPr indent="0" lvl="0" marL="0" marR="0" rtl="0" algn="l">
                        <a:spcBef>
                          <a:spcPts val="0"/>
                        </a:spcBef>
                        <a:spcAft>
                          <a:spcPts val="0"/>
                        </a:spcAft>
                        <a:buClr>
                          <a:schemeClr val="dk1"/>
                        </a:buClr>
                        <a:buSzPts val="2400"/>
                        <a:buFont typeface="Calibri"/>
                        <a:buNone/>
                      </a:pPr>
                      <a:r>
                        <a:rPr b="1" lang="en-US" sz="2400" u="none" cap="none" strike="noStrike">
                          <a:latin typeface="Calibri"/>
                          <a:ea typeface="Calibri"/>
                          <a:cs typeface="Calibri"/>
                          <a:sym typeface="Calibri"/>
                        </a:rPr>
                        <a:t>Heart</a:t>
                      </a:r>
                      <a:endParaRPr sz="2400" u="none" cap="none" strike="noStrike">
                        <a:latin typeface="Calibri"/>
                        <a:ea typeface="Calibri"/>
                        <a:cs typeface="Calibri"/>
                        <a:sym typeface="Calibri"/>
                      </a:endParaRPr>
                    </a:p>
                    <a:p>
                      <a:pPr indent="0" lvl="0" marL="0" marR="0" rtl="0" algn="l">
                        <a:spcBef>
                          <a:spcPts val="0"/>
                        </a:spcBef>
                        <a:spcAft>
                          <a:spcPts val="0"/>
                        </a:spcAft>
                        <a:buClr>
                          <a:schemeClr val="dk1"/>
                        </a:buClr>
                        <a:buSzPts val="2400"/>
                        <a:buFont typeface="Calibri"/>
                        <a:buNone/>
                      </a:pPr>
                      <a:r>
                        <a:rPr b="1" lang="en-US" sz="2400" u="none" cap="none" strike="noStrike">
                          <a:latin typeface="Calibri"/>
                          <a:ea typeface="Calibri"/>
                          <a:cs typeface="Calibri"/>
                          <a:sym typeface="Calibri"/>
                        </a:rPr>
                        <a:t>/Life</a:t>
                      </a:r>
                      <a:endParaRPr sz="2400" u="none" cap="none" strike="noStrike">
                        <a:latin typeface="Calibri"/>
                        <a:ea typeface="Calibri"/>
                        <a:cs typeface="Calibri"/>
                        <a:sym typeface="Calibri"/>
                      </a:endParaRPr>
                    </a:p>
                    <a:p>
                      <a:pPr indent="0" lvl="0" marL="0" marR="0" rtl="0" algn="l">
                        <a:spcBef>
                          <a:spcPts val="0"/>
                        </a:spcBef>
                        <a:spcAft>
                          <a:spcPts val="0"/>
                        </a:spcAft>
                        <a:buClr>
                          <a:schemeClr val="dk1"/>
                        </a:buClr>
                        <a:buSzPts val="2400"/>
                        <a:buFont typeface="Calibri"/>
                        <a:buNone/>
                      </a:pPr>
                      <a:r>
                        <a:rPr b="1" lang="en-US" sz="2400" u="none" cap="none" strike="noStrike">
                          <a:latin typeface="Calibri"/>
                          <a:ea typeface="Calibri"/>
                          <a:cs typeface="Calibri"/>
                          <a:sym typeface="Calibri"/>
                        </a:rPr>
                        <a:t>/Soul</a:t>
                      </a:r>
                      <a:endParaRPr sz="2400" u="none" cap="none" strike="noStrike">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FFF00"/>
                    </a:solidFill>
                  </a:tcPr>
                </a:tc>
                <a:tc>
                  <a:txBody>
                    <a:bodyPr/>
                    <a:lstStyle/>
                    <a:p>
                      <a:pPr indent="0" lvl="0" marL="0" marR="0" rtl="0" algn="l">
                        <a:spcBef>
                          <a:spcPts val="0"/>
                        </a:spcBef>
                        <a:spcAft>
                          <a:spcPts val="0"/>
                        </a:spcAft>
                        <a:buClr>
                          <a:srgbClr val="FFFFFF"/>
                        </a:buClr>
                        <a:buSzPts val="2400"/>
                        <a:buFont typeface="Calibri"/>
                        <a:buNone/>
                      </a:pPr>
                      <a:r>
                        <a:rPr b="1" lang="en-US" sz="2400" u="none" cap="none" strike="noStrike">
                          <a:solidFill>
                            <a:srgbClr val="FFFFFF"/>
                          </a:solidFill>
                          <a:latin typeface="Calibri"/>
                          <a:ea typeface="Calibri"/>
                          <a:cs typeface="Calibri"/>
                          <a:sym typeface="Calibri"/>
                        </a:rPr>
                        <a:t>Malleable</a:t>
                      </a:r>
                      <a:endParaRPr sz="2400" u="none" cap="none" strike="noStrike">
                        <a:solidFill>
                          <a:srgbClr val="FFFFFF"/>
                        </a:solidFill>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A0000"/>
                    </a:solidFill>
                  </a:tcPr>
                </a:tc>
                <a:tc>
                  <a:txBody>
                    <a:bodyPr/>
                    <a:lstStyle/>
                    <a:p>
                      <a:pPr indent="0" lvl="0" marL="0" marR="0" rtl="0" algn="l">
                        <a:spcBef>
                          <a:spcPts val="0"/>
                        </a:spcBef>
                        <a:spcAft>
                          <a:spcPts val="0"/>
                        </a:spcAft>
                        <a:buClr>
                          <a:schemeClr val="dk1"/>
                        </a:buClr>
                        <a:buSzPts val="2400"/>
                        <a:buFont typeface="Calibri"/>
                        <a:buNone/>
                      </a:pPr>
                      <a:r>
                        <a:rPr b="1" lang="en-US" sz="2400" u="none" cap="none" strike="noStrike">
                          <a:latin typeface="Calibri"/>
                          <a:ea typeface="Calibri"/>
                          <a:cs typeface="Calibri"/>
                          <a:sym typeface="Calibri"/>
                        </a:rPr>
                        <a:t>Impossible to duplicate or fake.</a:t>
                      </a:r>
                      <a:endParaRPr sz="2400" u="none" cap="none" strike="noStrike">
                        <a:latin typeface="Calibri"/>
                        <a:ea typeface="Calibri"/>
                        <a:cs typeface="Calibri"/>
                        <a:sym typeface="Calibri"/>
                      </a:endParaRPr>
                    </a:p>
                  </a:txBody>
                  <a:tcPr marT="20275" marB="20275" marR="20275" marL="20275">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solidFill>
                      <a:srgbClr val="FFFF00"/>
                    </a:solidFill>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t/>
            </a:r>
            <a:endParaRPr/>
          </a:p>
        </p:txBody>
      </p:sp>
      <p:pic>
        <p:nvPicPr>
          <p:cNvPr descr="Albert | Understanding Various Types of Identity Theft" id="132" name="Google Shape;132;p6"/>
          <p:cNvPicPr preferRelativeResize="0"/>
          <p:nvPr>
            <p:ph idx="1" type="body"/>
          </p:nvPr>
        </p:nvPicPr>
        <p:blipFill rotWithShape="1">
          <a:blip r:embed="rId3">
            <a:alphaModFix/>
          </a:blip>
          <a:srcRect b="0" l="0" r="0" t="0"/>
          <a:stretch/>
        </p:blipFill>
        <p:spPr>
          <a:xfrm>
            <a:off x="0" y="22490"/>
            <a:ext cx="12192000" cy="6761295"/>
          </a:xfrm>
          <a:prstGeom prst="rect">
            <a:avLst/>
          </a:prstGeom>
          <a:noFill/>
          <a:ln>
            <a:noFill/>
          </a:ln>
        </p:spPr>
      </p:pic>
      <p:sp>
        <p:nvSpPr>
          <p:cNvPr id="133" name="Google Shape;133;p6"/>
          <p:cNvSpPr txBox="1"/>
          <p:nvPr/>
        </p:nvSpPr>
        <p:spPr>
          <a:xfrm>
            <a:off x="7959976" y="4200430"/>
            <a:ext cx="3900063" cy="175432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1800" u="none" cap="none" strike="noStrike">
                <a:solidFill>
                  <a:srgbClr val="FF0000"/>
                </a:solidFill>
                <a:latin typeface="Arial"/>
                <a:ea typeface="Arial"/>
                <a:cs typeface="Arial"/>
                <a:sym typeface="Arial"/>
              </a:rPr>
              <a:t>Spiritual Identity Theft</a:t>
            </a:r>
            <a:endParaRPr/>
          </a:p>
          <a:p>
            <a:pPr indent="0" lvl="0" marL="0" marR="0" rtl="0" algn="l">
              <a:spcBef>
                <a:spcPts val="0"/>
              </a:spcBef>
              <a:spcAft>
                <a:spcPts val="0"/>
              </a:spcAft>
              <a:buNone/>
            </a:pPr>
            <a:r>
              <a:t/>
            </a:r>
            <a:endParaRPr b="1" sz="1800">
              <a:solidFill>
                <a:srgbClr val="FF0000"/>
              </a:solidFill>
              <a:latin typeface="Arial"/>
              <a:ea typeface="Arial"/>
              <a:cs typeface="Arial"/>
              <a:sym typeface="Arial"/>
            </a:endParaRPr>
          </a:p>
          <a:p>
            <a:pPr indent="0" lvl="0" marL="0" marR="0" rtl="0" algn="l">
              <a:spcBef>
                <a:spcPts val="0"/>
              </a:spcBef>
              <a:spcAft>
                <a:spcPts val="0"/>
              </a:spcAft>
              <a:buNone/>
            </a:pPr>
            <a:r>
              <a:rPr b="1" lang="en-US" sz="1800">
                <a:solidFill>
                  <a:schemeClr val="lt1"/>
                </a:solidFill>
                <a:latin typeface="Arial"/>
                <a:ea typeface="Arial"/>
                <a:cs typeface="Arial"/>
                <a:sym typeface="Arial"/>
              </a:rPr>
              <a:t>Other people and Satan use deception to try to assign you your position in the Moment, life, interaction, social media, whatever.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pic>
        <p:nvPicPr>
          <p:cNvPr descr="Sheriff's office seeks help identifying armed robbery suspects | Crime And Courts | loudountimes.com" id="138" name="Google Shape;138;p7"/>
          <p:cNvPicPr preferRelativeResize="0"/>
          <p:nvPr/>
        </p:nvPicPr>
        <p:blipFill rotWithShape="1">
          <a:blip r:embed="rId3">
            <a:alphaModFix/>
          </a:blip>
          <a:srcRect b="0" l="0" r="0" t="0"/>
          <a:stretch/>
        </p:blipFill>
        <p:spPr>
          <a:xfrm>
            <a:off x="-115596" y="-83126"/>
            <a:ext cx="7302585" cy="6974896"/>
          </a:xfrm>
          <a:prstGeom prst="rect">
            <a:avLst/>
          </a:prstGeom>
          <a:noFill/>
          <a:ln>
            <a:noFill/>
          </a:ln>
        </p:spPr>
      </p:pic>
      <p:sp>
        <p:nvSpPr>
          <p:cNvPr id="139" name="Google Shape;139;p7"/>
          <p:cNvSpPr txBox="1"/>
          <p:nvPr>
            <p:ph idx="1" type="body"/>
          </p:nvPr>
        </p:nvSpPr>
        <p:spPr>
          <a:xfrm>
            <a:off x="-115596" y="2590643"/>
            <a:ext cx="7236282" cy="4267357"/>
          </a:xfrm>
          <a:prstGeom prst="rect">
            <a:avLst/>
          </a:prstGeom>
          <a:solidFill>
            <a:schemeClr val="accent1">
              <a:alpha val="70196"/>
            </a:schemeClr>
          </a:solidFill>
          <a:ln>
            <a:noFill/>
          </a:ln>
        </p:spPr>
        <p:txBody>
          <a:bodyPr anchorCtr="0" anchor="t" bIns="45700" lIns="91425" spcFirstLastPara="1" rIns="91425" wrap="square" tIns="45700">
            <a:normAutofit fontScale="77500" lnSpcReduction="20000"/>
          </a:bodyPr>
          <a:lstStyle/>
          <a:p>
            <a:pPr indent="-228600" lvl="0" marL="228600" rtl="0" algn="l">
              <a:lnSpc>
                <a:spcPct val="90000"/>
              </a:lnSpc>
              <a:spcBef>
                <a:spcPts val="0"/>
              </a:spcBef>
              <a:spcAft>
                <a:spcPts val="0"/>
              </a:spcAft>
              <a:buClr>
                <a:srgbClr val="FF0000"/>
              </a:buClr>
              <a:buSzPct val="100000"/>
              <a:buChar char="•"/>
            </a:pPr>
            <a:r>
              <a:rPr b="1" i="1" lang="en-US" sz="4600">
                <a:solidFill>
                  <a:srgbClr val="FF0000"/>
                </a:solidFill>
              </a:rPr>
              <a:t>You’ve been robbed! </a:t>
            </a:r>
            <a:endParaRPr sz="4600">
              <a:solidFill>
                <a:srgbClr val="FF0000"/>
              </a:solidFill>
            </a:endParaRPr>
          </a:p>
          <a:p>
            <a:pPr indent="-228600" lvl="0" marL="228600" rtl="0" algn="l">
              <a:lnSpc>
                <a:spcPct val="90000"/>
              </a:lnSpc>
              <a:spcBef>
                <a:spcPts val="1000"/>
              </a:spcBef>
              <a:spcAft>
                <a:spcPts val="0"/>
              </a:spcAft>
              <a:buClr>
                <a:schemeClr val="lt1"/>
              </a:buClr>
              <a:buSzPct val="100000"/>
              <a:buChar char="•"/>
            </a:pPr>
            <a:r>
              <a:rPr b="1" lang="en-US">
                <a:solidFill>
                  <a:schemeClr val="lt1"/>
                </a:solidFill>
              </a:rPr>
              <a:t>In Christ, you have an identity, the World has stolen it from you. </a:t>
            </a:r>
            <a:endParaRPr/>
          </a:p>
          <a:p>
            <a:pPr indent="-228600" lvl="0" marL="228600" rtl="0" algn="l">
              <a:lnSpc>
                <a:spcPct val="90000"/>
              </a:lnSpc>
              <a:spcBef>
                <a:spcPts val="1000"/>
              </a:spcBef>
              <a:spcAft>
                <a:spcPts val="0"/>
              </a:spcAft>
              <a:buClr>
                <a:schemeClr val="lt1"/>
              </a:buClr>
              <a:buSzPct val="100000"/>
              <a:buChar char="•"/>
            </a:pPr>
            <a:r>
              <a:rPr b="1" lang="en-US">
                <a:solidFill>
                  <a:schemeClr val="lt1"/>
                </a:solidFill>
              </a:rPr>
              <a:t>The Church has been sacked. Like the days of old, it was invaded and STOLEN From. We have no idea what we lost and what was taken from us. One such thing that was stolen was your Identity. </a:t>
            </a:r>
            <a:endParaRPr/>
          </a:p>
          <a:p>
            <a:pPr indent="-228600" lvl="0" marL="228600" rtl="0" algn="l">
              <a:lnSpc>
                <a:spcPct val="90000"/>
              </a:lnSpc>
              <a:spcBef>
                <a:spcPts val="1000"/>
              </a:spcBef>
              <a:spcAft>
                <a:spcPts val="0"/>
              </a:spcAft>
              <a:buClr>
                <a:schemeClr val="lt1"/>
              </a:buClr>
              <a:buSzPct val="100000"/>
              <a:buChar char="•"/>
            </a:pPr>
            <a:r>
              <a:rPr b="1" lang="en-US">
                <a:solidFill>
                  <a:schemeClr val="lt1"/>
                </a:solidFill>
              </a:rPr>
              <a:t>It has robbed you of your inheritance.  Every second of every day it is trying to scream at you that your identity in Christ is not real. And it is working. </a:t>
            </a:r>
            <a:endParaRPr/>
          </a:p>
          <a:p>
            <a:pPr indent="-228600" lvl="0" marL="228600" rtl="0" algn="l">
              <a:lnSpc>
                <a:spcPct val="90000"/>
              </a:lnSpc>
              <a:spcBef>
                <a:spcPts val="1000"/>
              </a:spcBef>
              <a:spcAft>
                <a:spcPts val="0"/>
              </a:spcAft>
              <a:buClr>
                <a:schemeClr val="lt1"/>
              </a:buClr>
              <a:buSzPct val="100000"/>
              <a:buChar char="•"/>
            </a:pPr>
            <a:r>
              <a:rPr b="1" lang="en-US" sz="3600">
                <a:solidFill>
                  <a:schemeClr val="lt1"/>
                </a:solidFill>
              </a:rPr>
              <a:t>A lot of people in Church don't know what it means to be in Christ. Even more apparently do not know who they are.  </a:t>
            </a:r>
            <a:endParaRPr/>
          </a:p>
          <a:p>
            <a:pPr indent="-90805" lvl="0" marL="228600" rtl="0" algn="l">
              <a:lnSpc>
                <a:spcPct val="90000"/>
              </a:lnSpc>
              <a:spcBef>
                <a:spcPts val="1000"/>
              </a:spcBef>
              <a:spcAft>
                <a:spcPts val="0"/>
              </a:spcAft>
              <a:buClr>
                <a:schemeClr val="dk1"/>
              </a:buClr>
              <a:buSzPct val="100000"/>
              <a:buNone/>
            </a:pPr>
            <a:r>
              <a:t/>
            </a:r>
            <a:endParaRPr/>
          </a:p>
        </p:txBody>
      </p:sp>
      <p:pic>
        <p:nvPicPr>
          <p:cNvPr descr="May be an image of 1 person and text" id="140" name="Google Shape;140;p7"/>
          <p:cNvPicPr preferRelativeResize="0"/>
          <p:nvPr/>
        </p:nvPicPr>
        <p:blipFill rotWithShape="1">
          <a:blip r:embed="rId4">
            <a:alphaModFix/>
          </a:blip>
          <a:srcRect b="0" l="0" r="0" t="0"/>
          <a:stretch/>
        </p:blipFill>
        <p:spPr>
          <a:xfrm>
            <a:off x="7186989" y="0"/>
            <a:ext cx="5005011" cy="68580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pic>
        <p:nvPicPr>
          <p:cNvPr descr="Christians, do you really KNOW God? When &#10;I finally offered all that I am to God, &#10;EVERYTHING changed! t g — #KnowHim &#10;#identity. " id="145" name="Google Shape;145;p8"/>
          <p:cNvPicPr preferRelativeResize="0"/>
          <p:nvPr>
            <p:ph idx="1" type="body"/>
          </p:nvPr>
        </p:nvPicPr>
        <p:blipFill rotWithShape="1">
          <a:blip r:embed="rId3">
            <a:alphaModFix/>
          </a:blip>
          <a:srcRect b="0" l="0" r="0" t="0"/>
          <a:stretch/>
        </p:blipFill>
        <p:spPr>
          <a:xfrm>
            <a:off x="-1" y="-1"/>
            <a:ext cx="12122591" cy="6825805"/>
          </a:xfrm>
          <a:prstGeom prst="rect">
            <a:avLst/>
          </a:prstGeom>
          <a:noFill/>
          <a:ln>
            <a:noFill/>
          </a:ln>
        </p:spPr>
      </p:pic>
      <p:sp>
        <p:nvSpPr>
          <p:cNvPr id="146" name="Google Shape;146;p8"/>
          <p:cNvSpPr txBox="1"/>
          <p:nvPr/>
        </p:nvSpPr>
        <p:spPr>
          <a:xfrm>
            <a:off x="1907264" y="6362070"/>
            <a:ext cx="6096000" cy="2616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u="sng">
                <a:solidFill>
                  <a:schemeClr val="dk1"/>
                </a:solidFill>
                <a:latin typeface="Arial"/>
                <a:ea typeface="Arial"/>
                <a:cs typeface="Arial"/>
                <a:sym typeface="Arial"/>
                <a:hlinkClick r:id="rId4">
                  <a:extLst>
                    <a:ext uri="{A12FA001-AC4F-418D-AE19-62706E023703}">
                      <ahyp:hlinkClr val="tx"/>
                    </a:ext>
                  </a:extLst>
                </a:hlinkClick>
              </a:rPr>
              <a:t>Ben Fuller - Who I Am (Official Lyric Video)</a:t>
            </a:r>
            <a:endParaRPr sz="1800">
              <a:solidFill>
                <a:schemeClr val="dk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pic>
        <p:nvPicPr>
          <p:cNvPr descr="Crime in India's largest cities: An analysis" id="151" name="Google Shape;151;p9"/>
          <p:cNvPicPr preferRelativeResize="0"/>
          <p:nvPr/>
        </p:nvPicPr>
        <p:blipFill rotWithShape="1">
          <a:blip r:embed="rId3">
            <a:alphaModFix amt="90000"/>
          </a:blip>
          <a:srcRect b="0" l="0" r="0" t="0"/>
          <a:stretch/>
        </p:blipFill>
        <p:spPr>
          <a:xfrm>
            <a:off x="0" y="-31293"/>
            <a:ext cx="12192000" cy="6893710"/>
          </a:xfrm>
          <a:prstGeom prst="rect">
            <a:avLst/>
          </a:prstGeom>
          <a:noFill/>
          <a:ln>
            <a:noFill/>
          </a:ln>
        </p:spPr>
      </p:pic>
      <p:sp>
        <p:nvSpPr>
          <p:cNvPr id="152" name="Google Shape;152;p9"/>
          <p:cNvSpPr txBox="1"/>
          <p:nvPr>
            <p:ph type="title"/>
          </p:nvPr>
        </p:nvSpPr>
        <p:spPr>
          <a:xfrm>
            <a:off x="838200" y="347018"/>
            <a:ext cx="10515600" cy="1325563"/>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Play"/>
              <a:buNone/>
            </a:pPr>
            <a:br>
              <a:rPr b="1" lang="en-US" sz="8900"/>
            </a:br>
            <a:r>
              <a:rPr b="1" lang="en-US" sz="8900">
                <a:solidFill>
                  <a:srgbClr val="FF0000"/>
                </a:solidFill>
              </a:rPr>
              <a:t>The Crime </a:t>
            </a:r>
            <a:br>
              <a:rPr lang="en-US"/>
            </a:br>
            <a:endParaRPr/>
          </a:p>
        </p:txBody>
      </p:sp>
      <p:sp>
        <p:nvSpPr>
          <p:cNvPr id="153" name="Google Shape;153;p9"/>
          <p:cNvSpPr txBox="1"/>
          <p:nvPr>
            <p:ph idx="1" type="body"/>
          </p:nvPr>
        </p:nvSpPr>
        <p:spPr>
          <a:xfrm>
            <a:off x="341874" y="2506788"/>
            <a:ext cx="10515600" cy="4351200"/>
          </a:xfrm>
          <a:prstGeom prst="rect">
            <a:avLst/>
          </a:prstGeom>
          <a:noFill/>
          <a:ln>
            <a:noFill/>
          </a:ln>
        </p:spPr>
        <p:txBody>
          <a:bodyPr anchorCtr="0" anchor="t" bIns="45700" lIns="91425" spcFirstLastPara="1" rIns="91425" wrap="square" tIns="45700">
            <a:normAutofit lnSpcReduction="10000"/>
          </a:bodyPr>
          <a:lstStyle/>
          <a:p>
            <a:pPr indent="-228600" lvl="0" marL="228600" rtl="0" algn="l">
              <a:lnSpc>
                <a:spcPct val="90000"/>
              </a:lnSpc>
              <a:spcBef>
                <a:spcPts val="0"/>
              </a:spcBef>
              <a:spcAft>
                <a:spcPts val="0"/>
              </a:spcAft>
              <a:buClr>
                <a:srgbClr val="FFC000"/>
              </a:buClr>
              <a:buSzPts val="2800"/>
              <a:buChar char="•"/>
            </a:pPr>
            <a:r>
              <a:rPr b="1" lang="en-US">
                <a:solidFill>
                  <a:srgbClr val="FFC000"/>
                </a:solidFill>
              </a:rPr>
              <a:t>What was taken? </a:t>
            </a:r>
            <a:endParaRPr>
              <a:solidFill>
                <a:srgbClr val="FFC000"/>
              </a:solidFill>
            </a:endParaRPr>
          </a:p>
          <a:p>
            <a:pPr indent="-228600" lvl="1" marL="685800" rtl="0" algn="l">
              <a:lnSpc>
                <a:spcPct val="90000"/>
              </a:lnSpc>
              <a:spcBef>
                <a:spcPts val="500"/>
              </a:spcBef>
              <a:spcAft>
                <a:spcPts val="0"/>
              </a:spcAft>
              <a:buClr>
                <a:srgbClr val="FFFF00"/>
              </a:buClr>
              <a:buSzPts val="2400"/>
              <a:buChar char="•"/>
            </a:pPr>
            <a:r>
              <a:rPr b="1" lang="en-US">
                <a:solidFill>
                  <a:srgbClr val="FFFF00"/>
                </a:solidFill>
              </a:rPr>
              <a:t>Identity</a:t>
            </a:r>
            <a:r>
              <a:rPr b="1" lang="en-US">
                <a:solidFill>
                  <a:schemeClr val="lt1"/>
                </a:solidFill>
              </a:rPr>
              <a:t> [from The American Heritage® Dictionary of the English Language, 5th Edition. </a:t>
            </a:r>
            <a:r>
              <a:rPr b="1" lang="en-US" u="sng">
                <a:solidFill>
                  <a:srgbClr val="467886"/>
                </a:solidFill>
                <a:hlinkClick r:id="rId4">
                  <a:extLst>
                    <a:ext uri="{A12FA001-AC4F-418D-AE19-62706E023703}">
                      <ahyp:hlinkClr val="tx"/>
                    </a:ext>
                  </a:extLst>
                </a:hlinkClick>
              </a:rPr>
              <a:t>More at </a:t>
            </a:r>
            <a:r>
              <a:rPr b="1" lang="en-US" u="sng">
                <a:solidFill>
                  <a:schemeClr val="lt1"/>
                </a:solidFill>
                <a:hlinkClick r:id="rId5">
                  <a:extLst>
                    <a:ext uri="{A12FA001-AC4F-418D-AE19-62706E023703}">
                      <ahyp:hlinkClr val="tx"/>
                    </a:ext>
                  </a:extLst>
                </a:hlinkClick>
              </a:rPr>
              <a:t>Wordnik</a:t>
            </a:r>
            <a:r>
              <a:rPr b="1" lang="en-US">
                <a:solidFill>
                  <a:schemeClr val="lt1"/>
                </a:solidFill>
              </a:rPr>
              <a:t>]</a:t>
            </a:r>
            <a:endParaRPr/>
          </a:p>
          <a:p>
            <a:pPr indent="-228600" lvl="1" marL="685800" rtl="0" algn="l">
              <a:lnSpc>
                <a:spcPct val="90000"/>
              </a:lnSpc>
              <a:spcBef>
                <a:spcPts val="500"/>
              </a:spcBef>
              <a:spcAft>
                <a:spcPts val="0"/>
              </a:spcAft>
              <a:buClr>
                <a:schemeClr val="lt1"/>
              </a:buClr>
              <a:buSzPts val="2400"/>
              <a:buChar char="•"/>
            </a:pPr>
            <a:r>
              <a:rPr b="1" lang="en-US">
                <a:solidFill>
                  <a:schemeClr val="lt1"/>
                </a:solidFill>
              </a:rPr>
              <a:t>/ī-dĕn′tĭ-tē/</a:t>
            </a:r>
            <a:endParaRPr/>
          </a:p>
          <a:p>
            <a:pPr indent="-228600" lvl="1" marL="685800" rtl="0" algn="l">
              <a:lnSpc>
                <a:spcPct val="90000"/>
              </a:lnSpc>
              <a:spcBef>
                <a:spcPts val="500"/>
              </a:spcBef>
              <a:spcAft>
                <a:spcPts val="0"/>
              </a:spcAft>
              <a:buClr>
                <a:schemeClr val="lt1"/>
              </a:buClr>
              <a:buSzPts val="2400"/>
              <a:buChar char="•"/>
            </a:pPr>
            <a:r>
              <a:rPr b="1" lang="en-US">
                <a:solidFill>
                  <a:schemeClr val="lt1"/>
                </a:solidFill>
              </a:rPr>
              <a:t>noun</a:t>
            </a:r>
            <a:endParaRPr/>
          </a:p>
          <a:p>
            <a:pPr indent="-228600" lvl="1" marL="685800" rtl="0" algn="l">
              <a:lnSpc>
                <a:spcPct val="90000"/>
              </a:lnSpc>
              <a:spcBef>
                <a:spcPts val="500"/>
              </a:spcBef>
              <a:spcAft>
                <a:spcPts val="0"/>
              </a:spcAft>
              <a:buClr>
                <a:schemeClr val="lt1"/>
              </a:buClr>
              <a:buSzPts val="2400"/>
              <a:buChar char="•"/>
            </a:pPr>
            <a:r>
              <a:rPr b="1" lang="en-US">
                <a:solidFill>
                  <a:schemeClr val="lt1"/>
                </a:solidFill>
              </a:rPr>
              <a:t>The condition of being a certain person or thing.</a:t>
            </a:r>
            <a:br>
              <a:rPr b="1" lang="en-US">
                <a:solidFill>
                  <a:schemeClr val="lt1"/>
                </a:solidFill>
              </a:rPr>
            </a:br>
            <a:r>
              <a:rPr b="1" i="1" lang="en-US">
                <a:solidFill>
                  <a:schemeClr val="lt1"/>
                </a:solidFill>
              </a:rPr>
              <a:t>What is the identity of the author of the manuscript?</a:t>
            </a:r>
            <a:endParaRPr b="1">
              <a:solidFill>
                <a:schemeClr val="lt1"/>
              </a:solidFill>
            </a:endParaRPr>
          </a:p>
          <a:p>
            <a:pPr indent="-228600" lvl="1" marL="685800" rtl="0" algn="l">
              <a:lnSpc>
                <a:spcPct val="90000"/>
              </a:lnSpc>
              <a:spcBef>
                <a:spcPts val="500"/>
              </a:spcBef>
              <a:spcAft>
                <a:spcPts val="0"/>
              </a:spcAft>
              <a:buClr>
                <a:schemeClr val="lt1"/>
              </a:buClr>
              <a:buSzPts val="2400"/>
              <a:buChar char="•"/>
            </a:pPr>
            <a:r>
              <a:rPr b="1" lang="en-US">
                <a:solidFill>
                  <a:schemeClr val="lt1"/>
                </a:solidFill>
              </a:rPr>
              <a:t>The set of characteristics by which a person or thing is definitively recognizable or known.</a:t>
            </a:r>
            <a:endParaRPr/>
          </a:p>
          <a:p>
            <a:pPr indent="-228600" lvl="1" marL="685800" rtl="0" algn="l">
              <a:lnSpc>
                <a:spcPct val="90000"/>
              </a:lnSpc>
              <a:spcBef>
                <a:spcPts val="500"/>
              </a:spcBef>
              <a:spcAft>
                <a:spcPts val="0"/>
              </a:spcAft>
              <a:buClr>
                <a:schemeClr val="lt1"/>
              </a:buClr>
              <a:buSzPts val="2400"/>
              <a:buChar char="•"/>
            </a:pPr>
            <a:r>
              <a:rPr b="1" lang="en-US">
                <a:solidFill>
                  <a:schemeClr val="lt1"/>
                </a:solidFill>
              </a:rPr>
              <a:t>The awareness that an individual or group has of being a distinct, persisting entity.</a:t>
            </a:r>
            <a:endParaRPr/>
          </a:p>
          <a:p>
            <a:pPr indent="-50800" lvl="0" marL="228600" rtl="0" algn="l">
              <a:lnSpc>
                <a:spcPct val="90000"/>
              </a:lnSpc>
              <a:spcBef>
                <a:spcPts val="1000"/>
              </a:spcBef>
              <a:spcAft>
                <a:spcPts val="0"/>
              </a:spcAft>
              <a:buClr>
                <a:schemeClr val="dk1"/>
              </a:buClr>
              <a:buSzPts val="2800"/>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pic>
        <p:nvPicPr>
          <p:cNvPr descr="The demons know you have authority, &#10;they just hope you don't know. &#10;Satan's greatest strategy is not always to &#10;overpower God's people. It is to convince them &#10;to live as though they have no authority in Christ. &#10;He wants you to forget who you are. &#10;To doubt what God has said. &#10;To believe that fear is stronger than faith. &#10;That sin is stronger than grace. &#10;That darkness is stronger than the light of Christ. &#10;But the cross settled that forever. &#10;Jesus did not rise from the grave so His people would &#10;live defeated. He rose so that those who belong to &#10;Him would walk in the victory He has already won. " id="158" name="Google Shape;158;p10"/>
          <p:cNvPicPr preferRelativeResize="0"/>
          <p:nvPr/>
        </p:nvPicPr>
        <p:blipFill rotWithShape="1">
          <a:blip r:embed="rId3">
            <a:alphaModFix/>
          </a:blip>
          <a:srcRect b="0" l="0" r="0" t="0"/>
          <a:stretch/>
        </p:blipFill>
        <p:spPr>
          <a:xfrm>
            <a:off x="4545891" y="1711036"/>
            <a:ext cx="7646109" cy="5146964"/>
          </a:xfrm>
          <a:prstGeom prst="rect">
            <a:avLst/>
          </a:prstGeom>
          <a:noFill/>
          <a:ln>
            <a:noFill/>
          </a:ln>
        </p:spPr>
      </p:pic>
      <p:sp>
        <p:nvSpPr>
          <p:cNvPr id="159" name="Google Shape;159;p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Play"/>
              <a:buNone/>
            </a:pPr>
            <a:r>
              <a:rPr b="1" lang="en-US"/>
              <a:t>The motive </a:t>
            </a:r>
            <a:br>
              <a:rPr lang="en-US"/>
            </a:br>
            <a:endParaRPr/>
          </a:p>
        </p:txBody>
      </p:sp>
      <p:sp>
        <p:nvSpPr>
          <p:cNvPr id="160" name="Google Shape;160;p10"/>
          <p:cNvSpPr txBox="1"/>
          <p:nvPr>
            <p:ph idx="1" type="body"/>
          </p:nvPr>
        </p:nvSpPr>
        <p:spPr>
          <a:xfrm>
            <a:off x="-120782" y="1027906"/>
            <a:ext cx="4759036" cy="4351338"/>
          </a:xfrm>
          <a:prstGeom prst="rect">
            <a:avLst/>
          </a:prstGeom>
          <a:noFill/>
          <a:ln>
            <a:noFill/>
          </a:ln>
        </p:spPr>
        <p:txBody>
          <a:bodyPr anchorCtr="0" anchor="t" bIns="45700" lIns="91425" spcFirstLastPara="1" rIns="91425" wrap="square" tIns="45700">
            <a:normAutofit fontScale="92500" lnSpcReduction="20000"/>
          </a:bodyPr>
          <a:lstStyle/>
          <a:p>
            <a:pPr indent="-228600" lvl="0" marL="228600" rtl="0" algn="l">
              <a:lnSpc>
                <a:spcPct val="90000"/>
              </a:lnSpc>
              <a:spcBef>
                <a:spcPts val="0"/>
              </a:spcBef>
              <a:spcAft>
                <a:spcPts val="0"/>
              </a:spcAft>
              <a:buClr>
                <a:schemeClr val="dk1"/>
              </a:buClr>
              <a:buSzPct val="100000"/>
              <a:buChar char="•"/>
            </a:pPr>
            <a:r>
              <a:rPr lang="en-US"/>
              <a:t>The Enemy wants you</a:t>
            </a:r>
            <a:r>
              <a:rPr lang="en-US">
                <a:highlight>
                  <a:srgbClr val="FFFF00"/>
                </a:highlight>
              </a:rPr>
              <a:t> </a:t>
            </a:r>
            <a:r>
              <a:rPr i="1" lang="en-US">
                <a:highlight>
                  <a:srgbClr val="FFFF00"/>
                </a:highlight>
              </a:rPr>
              <a:t>stupid, ignorant, and chasing the wind. </a:t>
            </a:r>
            <a:endParaRPr/>
          </a:p>
          <a:p>
            <a:pPr indent="-228600" lvl="1" marL="685800" rtl="0" algn="l">
              <a:lnSpc>
                <a:spcPct val="90000"/>
              </a:lnSpc>
              <a:spcBef>
                <a:spcPts val="500"/>
              </a:spcBef>
              <a:spcAft>
                <a:spcPts val="0"/>
              </a:spcAft>
              <a:buClr>
                <a:schemeClr val="dk1"/>
              </a:buClr>
              <a:buSzPct val="100000"/>
              <a:buFont typeface="Noto Sans Symbols"/>
              <a:buChar char="⮚"/>
            </a:pPr>
            <a:r>
              <a:rPr lang="en-US"/>
              <a:t>People who don’t know who they are </a:t>
            </a:r>
            <a:endParaRPr/>
          </a:p>
          <a:p>
            <a:pPr indent="-228600" lvl="2" marL="1143000" rtl="0" algn="l">
              <a:lnSpc>
                <a:spcPct val="90000"/>
              </a:lnSpc>
              <a:spcBef>
                <a:spcPts val="500"/>
              </a:spcBef>
              <a:spcAft>
                <a:spcPts val="0"/>
              </a:spcAft>
              <a:buClr>
                <a:schemeClr val="dk1"/>
              </a:buClr>
              <a:buSzPct val="100000"/>
              <a:buFont typeface="Noto Sans Symbols"/>
              <a:buChar char="⮚"/>
            </a:pPr>
            <a:r>
              <a:rPr lang="en-US"/>
              <a:t>get easily mislead, </a:t>
            </a:r>
            <a:endParaRPr/>
          </a:p>
          <a:p>
            <a:pPr indent="-228600" lvl="2" marL="1143000" rtl="0" algn="l">
              <a:lnSpc>
                <a:spcPct val="90000"/>
              </a:lnSpc>
              <a:spcBef>
                <a:spcPts val="500"/>
              </a:spcBef>
              <a:spcAft>
                <a:spcPts val="0"/>
              </a:spcAft>
              <a:buClr>
                <a:schemeClr val="dk1"/>
              </a:buClr>
              <a:buSzPct val="100000"/>
              <a:buFont typeface="Noto Sans Symbols"/>
              <a:buChar char="⮚"/>
            </a:pPr>
            <a:r>
              <a:rPr lang="en-US"/>
              <a:t>look in the wrong places, </a:t>
            </a:r>
            <a:endParaRPr/>
          </a:p>
          <a:p>
            <a:pPr indent="-228600" lvl="2" marL="1143000" rtl="0" algn="l">
              <a:lnSpc>
                <a:spcPct val="90000"/>
              </a:lnSpc>
              <a:spcBef>
                <a:spcPts val="500"/>
              </a:spcBef>
              <a:spcAft>
                <a:spcPts val="0"/>
              </a:spcAft>
              <a:buClr>
                <a:schemeClr val="dk1"/>
              </a:buClr>
              <a:buSzPct val="100000"/>
              <a:buFont typeface="Noto Sans Symbols"/>
              <a:buChar char="⮚"/>
            </a:pPr>
            <a:r>
              <a:rPr lang="en-US"/>
              <a:t>or turn into narcissistic monsters. </a:t>
            </a:r>
            <a:endParaRPr/>
          </a:p>
          <a:p>
            <a:pPr indent="-228600" lvl="0" marL="228600" rtl="0" algn="l">
              <a:lnSpc>
                <a:spcPct val="90000"/>
              </a:lnSpc>
              <a:spcBef>
                <a:spcPts val="1000"/>
              </a:spcBef>
              <a:spcAft>
                <a:spcPts val="0"/>
              </a:spcAft>
              <a:buClr>
                <a:schemeClr val="dk1"/>
              </a:buClr>
              <a:buSzPct val="100000"/>
              <a:buFont typeface="Noto Sans Symbols"/>
              <a:buChar char="⮚"/>
            </a:pPr>
            <a:r>
              <a:rPr lang="en-US"/>
              <a:t>If he can convince the kings kids they are poor peasants, they are robbed of </a:t>
            </a:r>
            <a:endParaRPr/>
          </a:p>
          <a:p>
            <a:pPr indent="-228600" lvl="1" marL="685800" rtl="0" algn="l">
              <a:lnSpc>
                <a:spcPct val="90000"/>
              </a:lnSpc>
              <a:spcBef>
                <a:spcPts val="500"/>
              </a:spcBef>
              <a:spcAft>
                <a:spcPts val="0"/>
              </a:spcAft>
              <a:buClr>
                <a:srgbClr val="FFFFFF"/>
              </a:buClr>
              <a:buSzPct val="100000"/>
              <a:buFont typeface="Noto Sans Symbols"/>
              <a:buChar char="⮚"/>
            </a:pPr>
            <a:r>
              <a:rPr b="1" lang="en-US">
                <a:solidFill>
                  <a:srgbClr val="FFFFFF"/>
                </a:solidFill>
              </a:rPr>
              <a:t>power</a:t>
            </a:r>
            <a:r>
              <a:rPr lang="en-US"/>
              <a:t>, </a:t>
            </a:r>
            <a:endParaRPr/>
          </a:p>
          <a:p>
            <a:pPr indent="-228600" lvl="1" marL="685800" rtl="0" algn="l">
              <a:lnSpc>
                <a:spcPct val="90000"/>
              </a:lnSpc>
              <a:spcBef>
                <a:spcPts val="500"/>
              </a:spcBef>
              <a:spcAft>
                <a:spcPts val="0"/>
              </a:spcAft>
              <a:buClr>
                <a:srgbClr val="FFFFFF"/>
              </a:buClr>
              <a:buSzPct val="100000"/>
              <a:buFont typeface="Noto Sans Symbols"/>
              <a:buChar char="⮚"/>
            </a:pPr>
            <a:r>
              <a:rPr b="1" lang="en-US">
                <a:solidFill>
                  <a:srgbClr val="FFFFFF"/>
                </a:solidFill>
              </a:rPr>
              <a:t>purpose</a:t>
            </a:r>
            <a:r>
              <a:rPr lang="en-US"/>
              <a:t>, and </a:t>
            </a:r>
            <a:endParaRPr/>
          </a:p>
          <a:p>
            <a:pPr indent="-228600" lvl="1" marL="685800" rtl="0" algn="l">
              <a:lnSpc>
                <a:spcPct val="90000"/>
              </a:lnSpc>
              <a:spcBef>
                <a:spcPts val="500"/>
              </a:spcBef>
              <a:spcAft>
                <a:spcPts val="0"/>
              </a:spcAft>
              <a:buClr>
                <a:schemeClr val="accent4"/>
              </a:buClr>
              <a:buSzPct val="100000"/>
              <a:buFont typeface="Noto Sans Symbols"/>
              <a:buChar char="⮚"/>
            </a:pPr>
            <a:r>
              <a:rPr b="1" lang="en-US">
                <a:solidFill>
                  <a:schemeClr val="accent4"/>
                </a:solidFill>
              </a:rPr>
              <a:t>placement</a:t>
            </a:r>
            <a:r>
              <a:rPr lang="en-US"/>
              <a:t> in the kingdom. </a:t>
            </a:r>
            <a:endParaRPr/>
          </a:p>
          <a:p>
            <a:pPr indent="-64135" lvl="0" marL="228600" rtl="0" algn="l">
              <a:lnSpc>
                <a:spcPct val="90000"/>
              </a:lnSpc>
              <a:spcBef>
                <a:spcPts val="1000"/>
              </a:spcBef>
              <a:spcAft>
                <a:spcPts val="0"/>
              </a:spcAft>
              <a:buClr>
                <a:schemeClr val="dk1"/>
              </a:buClr>
              <a:buSzPct val="100000"/>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pic>
        <p:nvPicPr>
          <p:cNvPr descr="May be an image of text that says 'You are dangerous to the enemy when you know who you are in Christ." id="165" name="Google Shape;165;p11"/>
          <p:cNvPicPr preferRelativeResize="0"/>
          <p:nvPr/>
        </p:nvPicPr>
        <p:blipFill rotWithShape="1">
          <a:blip r:embed="rId3">
            <a:alphaModFix/>
          </a:blip>
          <a:srcRect b="0" l="0" r="0" t="0"/>
          <a:stretch/>
        </p:blipFill>
        <p:spPr>
          <a:xfrm>
            <a:off x="0" y="2161743"/>
            <a:ext cx="12192000" cy="5059362"/>
          </a:xfrm>
          <a:prstGeom prst="rect">
            <a:avLst/>
          </a:prstGeom>
          <a:noFill/>
          <a:ln>
            <a:noFill/>
          </a:ln>
        </p:spPr>
      </p:pic>
      <p:sp>
        <p:nvSpPr>
          <p:cNvPr id="166" name="Google Shape;166;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Play"/>
              <a:buNone/>
            </a:pPr>
            <a:r>
              <a:rPr lang="en-US"/>
              <a:t>The Cost </a:t>
            </a:r>
            <a:endParaRPr/>
          </a:p>
        </p:txBody>
      </p:sp>
      <p:sp>
        <p:nvSpPr>
          <p:cNvPr id="167" name="Google Shape;167;p11"/>
          <p:cNvSpPr txBox="1"/>
          <p:nvPr>
            <p:ph idx="1" type="body"/>
          </p:nvPr>
        </p:nvSpPr>
        <p:spPr>
          <a:xfrm>
            <a:off x="838200" y="1253331"/>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Years of wasted pointless life, something LIKE living - but hollow,  </a:t>
            </a:r>
            <a:r>
              <a:rPr b="1" lang="en-US">
                <a:solidFill>
                  <a:srgbClr val="FF0000"/>
                </a:solidFill>
              </a:rPr>
              <a:t>a pointless,  powerless, joyless existence</a:t>
            </a:r>
            <a:endParaRPr/>
          </a:p>
          <a:p>
            <a:pPr indent="0" lvl="0" marL="0" rtl="0" algn="l">
              <a:lnSpc>
                <a:spcPct val="90000"/>
              </a:lnSpc>
              <a:spcBef>
                <a:spcPts val="1000"/>
              </a:spcBef>
              <a:spcAft>
                <a:spcPts val="0"/>
              </a:spcAft>
              <a:buClr>
                <a:srgbClr val="FF0000"/>
              </a:buClr>
              <a:buSzPts val="2800"/>
              <a:buNone/>
            </a:pPr>
            <a:r>
              <a:rPr b="1" i="1" lang="en-US">
                <a:solidFill>
                  <a:srgbClr val="FF0000"/>
                </a:solidFill>
              </a:rPr>
              <a:t>The enemy is afraid of you.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3">
            <a:alphaModFix/>
          </a:blip>
          <a:tile algn="tl" flip="none" tx="0" sx="100000" ty="0" sy="100000"/>
        </a:blipFill>
      </p:bgPr>
    </p:bg>
    <p:spTree>
      <p:nvGrpSpPr>
        <p:cNvPr id="171" name="Shape 171"/>
        <p:cNvGrpSpPr/>
        <p:nvPr/>
      </p:nvGrpSpPr>
      <p:grpSpPr>
        <a:xfrm>
          <a:off x="0" y="0"/>
          <a:ext cx="0" cy="0"/>
          <a:chOff x="0" y="0"/>
          <a:chExt cx="0" cy="0"/>
        </a:xfrm>
      </p:grpSpPr>
      <p:sp>
        <p:nvSpPr>
          <p:cNvPr id="172" name="Google Shape;172;p12"/>
          <p:cNvSpPr txBox="1"/>
          <p:nvPr>
            <p:ph type="title"/>
          </p:nvPr>
        </p:nvSpPr>
        <p:spPr>
          <a:xfrm>
            <a:off x="1002863" y="277005"/>
            <a:ext cx="105156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Play"/>
              <a:buNone/>
            </a:pPr>
            <a:r>
              <a:rPr b="1" lang="en-US"/>
              <a:t>Who God says you are </a:t>
            </a:r>
            <a:endParaRPr/>
          </a:p>
        </p:txBody>
      </p:sp>
      <p:sp>
        <p:nvSpPr>
          <p:cNvPr id="173" name="Google Shape;173;p12"/>
          <p:cNvSpPr txBox="1"/>
          <p:nvPr>
            <p:ph idx="1" type="body"/>
          </p:nvPr>
        </p:nvSpPr>
        <p:spPr>
          <a:xfrm>
            <a:off x="2490664" y="1908826"/>
            <a:ext cx="10515600" cy="4351200"/>
          </a:xfrm>
          <a:prstGeom prst="rect">
            <a:avLst/>
          </a:prstGeom>
          <a:noFill/>
          <a:ln>
            <a:noFill/>
          </a:ln>
        </p:spPr>
        <p:txBody>
          <a:bodyPr anchorCtr="0" anchor="t" bIns="45700" lIns="91425" spcFirstLastPara="1" rIns="91425" wrap="square" tIns="45700">
            <a:normAutofit fontScale="77500" lnSpcReduction="10000"/>
          </a:bodyPr>
          <a:lstStyle/>
          <a:p>
            <a:pPr indent="-201930" lvl="0" marL="228600" rtl="0" algn="l">
              <a:lnSpc>
                <a:spcPct val="90000"/>
              </a:lnSpc>
              <a:spcBef>
                <a:spcPts val="0"/>
              </a:spcBef>
              <a:spcAft>
                <a:spcPts val="0"/>
              </a:spcAft>
              <a:buClr>
                <a:schemeClr val="dk1"/>
              </a:buClr>
              <a:buSzPct val="100000"/>
              <a:buChar char="•"/>
            </a:pPr>
            <a:r>
              <a:rPr b="1" lang="en-US"/>
              <a:t>Ephesians 1, 2, 3 </a:t>
            </a:r>
            <a:endParaRPr/>
          </a:p>
          <a:p>
            <a:pPr indent="-201930" lvl="0" marL="228600" rtl="0" algn="l">
              <a:lnSpc>
                <a:spcPct val="90000"/>
              </a:lnSpc>
              <a:spcBef>
                <a:spcPts val="1000"/>
              </a:spcBef>
              <a:spcAft>
                <a:spcPts val="0"/>
              </a:spcAft>
              <a:buClr>
                <a:schemeClr val="dk1"/>
              </a:buClr>
              <a:buSzPct val="100000"/>
              <a:buChar char="•"/>
            </a:pPr>
            <a:r>
              <a:rPr lang="en-US"/>
              <a:t>Here is what Paul says we are across </a:t>
            </a:r>
            <a:r>
              <a:rPr b="1" lang="en-US"/>
              <a:t>Ephesians 1, 2, and 3</a:t>
            </a:r>
            <a:r>
              <a:rPr lang="en-US"/>
              <a:t>:</a:t>
            </a:r>
            <a:endParaRPr/>
          </a:p>
          <a:p>
            <a:pPr indent="-201930" lvl="0" marL="228600" rtl="0" algn="l">
              <a:lnSpc>
                <a:spcPct val="90000"/>
              </a:lnSpc>
              <a:spcBef>
                <a:spcPts val="1000"/>
              </a:spcBef>
              <a:spcAft>
                <a:spcPts val="0"/>
              </a:spcAft>
              <a:buClr>
                <a:schemeClr val="dk1"/>
              </a:buClr>
              <a:buSzPct val="100000"/>
              <a:buChar char="•"/>
            </a:pPr>
            <a:r>
              <a:rPr lang="en-US"/>
              <a:t> </a:t>
            </a:r>
            <a:endParaRPr/>
          </a:p>
          <a:p>
            <a:pPr indent="-201930" lvl="0" marL="228600" rtl="0" algn="l">
              <a:lnSpc>
                <a:spcPct val="90000"/>
              </a:lnSpc>
              <a:spcBef>
                <a:spcPts val="1000"/>
              </a:spcBef>
              <a:spcAft>
                <a:spcPts val="0"/>
              </a:spcAft>
              <a:buClr>
                <a:schemeClr val="dk1"/>
              </a:buClr>
              <a:buSzPct val="100000"/>
              <a:buChar char="•"/>
            </a:pPr>
            <a:r>
              <a:rPr b="1" lang="en-US"/>
              <a:t>Ephesians 1: Our Spiritual Blessings and Identity in Christ</a:t>
            </a:r>
            <a:endParaRPr/>
          </a:p>
          <a:p>
            <a:pPr indent="-205740" lvl="1" marL="685800" rtl="0" algn="l">
              <a:lnSpc>
                <a:spcPct val="90000"/>
              </a:lnSpc>
              <a:spcBef>
                <a:spcPts val="500"/>
              </a:spcBef>
              <a:spcAft>
                <a:spcPts val="0"/>
              </a:spcAft>
              <a:buClr>
                <a:schemeClr val="dk1"/>
              </a:buClr>
              <a:buSzPct val="100000"/>
              <a:buChar char="•"/>
            </a:pPr>
            <a:r>
              <a:rPr b="1" lang="en-US"/>
              <a:t>Saints / Holy and Faithful:</a:t>
            </a:r>
            <a:r>
              <a:rPr lang="en-US"/>
              <a:t> Set apart, holy, and faithful in Christ Jesus (Eph 1:1).</a:t>
            </a:r>
            <a:endParaRPr/>
          </a:p>
          <a:p>
            <a:pPr indent="-205740" lvl="1" marL="685800" rtl="0" algn="l">
              <a:lnSpc>
                <a:spcPct val="90000"/>
              </a:lnSpc>
              <a:spcBef>
                <a:spcPts val="500"/>
              </a:spcBef>
              <a:spcAft>
                <a:spcPts val="0"/>
              </a:spcAft>
              <a:buClr>
                <a:schemeClr val="dk1"/>
              </a:buClr>
              <a:buSzPct val="100000"/>
              <a:buChar char="•"/>
            </a:pPr>
            <a:r>
              <a:rPr b="1" lang="en-US"/>
              <a:t>Chosen:</a:t>
            </a:r>
            <a:r>
              <a:rPr lang="en-US"/>
              <a:t> Selected by God before the creation of the world (Eph 1:4, 1:11).</a:t>
            </a:r>
            <a:endParaRPr/>
          </a:p>
          <a:p>
            <a:pPr indent="-205740" lvl="1" marL="685800" rtl="0" algn="l">
              <a:lnSpc>
                <a:spcPct val="90000"/>
              </a:lnSpc>
              <a:spcBef>
                <a:spcPts val="500"/>
              </a:spcBef>
              <a:spcAft>
                <a:spcPts val="0"/>
              </a:spcAft>
              <a:buClr>
                <a:schemeClr val="dk1"/>
              </a:buClr>
              <a:buSzPct val="100000"/>
              <a:buChar char="•"/>
            </a:pPr>
            <a:r>
              <a:rPr b="1" lang="en-US"/>
              <a:t>Holy and Blameless:</a:t>
            </a:r>
            <a:r>
              <a:rPr lang="en-US"/>
              <a:t> Made clean and without fault in His sight through love (Eph 1:4).</a:t>
            </a:r>
            <a:endParaRPr/>
          </a:p>
          <a:p>
            <a:pPr indent="-205740" lvl="1" marL="685800" rtl="0" algn="l">
              <a:lnSpc>
                <a:spcPct val="90000"/>
              </a:lnSpc>
              <a:spcBef>
                <a:spcPts val="500"/>
              </a:spcBef>
              <a:spcAft>
                <a:spcPts val="0"/>
              </a:spcAft>
              <a:buClr>
                <a:schemeClr val="dk1"/>
              </a:buClr>
              <a:buSzPct val="100000"/>
              <a:buChar char="•"/>
            </a:pPr>
            <a:r>
              <a:rPr b="1" lang="en-US"/>
              <a:t>Adopted Children:</a:t>
            </a:r>
            <a:r>
              <a:rPr lang="en-US"/>
              <a:t> Predestined and welcomed into His family as sons and daughters through Jesus Christ (Eph 1:5).</a:t>
            </a:r>
            <a:endParaRPr/>
          </a:p>
          <a:p>
            <a:pPr indent="-205740" lvl="1" marL="685800" rtl="0" algn="l">
              <a:lnSpc>
                <a:spcPct val="90000"/>
              </a:lnSpc>
              <a:spcBef>
                <a:spcPts val="500"/>
              </a:spcBef>
              <a:spcAft>
                <a:spcPts val="0"/>
              </a:spcAft>
              <a:buClr>
                <a:schemeClr val="dk1"/>
              </a:buClr>
              <a:buSzPct val="100000"/>
              <a:buChar char="•"/>
            </a:pPr>
            <a:r>
              <a:rPr b="1" lang="en-US"/>
              <a:t>Redeemed and Forgiven:</a:t>
            </a:r>
            <a:r>
              <a:rPr lang="en-US"/>
              <a:t> People who have freedom and the complete pardon of sins through Christ's blood, according to the riches of His grace (Eph 1:7).</a:t>
            </a:r>
            <a:endParaRPr/>
          </a:p>
          <a:p>
            <a:pPr indent="-205740" lvl="1" marL="685800" rtl="0" algn="l">
              <a:lnSpc>
                <a:spcPct val="90000"/>
              </a:lnSpc>
              <a:spcBef>
                <a:spcPts val="500"/>
              </a:spcBef>
              <a:spcAft>
                <a:spcPts val="0"/>
              </a:spcAft>
              <a:buClr>
                <a:schemeClr val="dk1"/>
              </a:buClr>
              <a:buSzPct val="100000"/>
              <a:buChar char="•"/>
            </a:pPr>
            <a:r>
              <a:rPr b="1" lang="en-US"/>
              <a:t>Included:</a:t>
            </a:r>
            <a:r>
              <a:rPr lang="en-US"/>
              <a:t> Marked with a seal—the promised Holy Spirit—who acts as a deposit guaranteeing our eternal inheritance (Eph 1:13–14).</a:t>
            </a:r>
            <a:endParaRPr/>
          </a:p>
          <a:p>
            <a:pPr indent="0" lvl="0" marL="0" rtl="0" algn="l">
              <a:lnSpc>
                <a:spcPct val="90000"/>
              </a:lnSpc>
              <a:spcBef>
                <a:spcPts val="1000"/>
              </a:spcBef>
              <a:spcAft>
                <a:spcPts val="0"/>
              </a:spcAft>
              <a:buClr>
                <a:schemeClr val="dk1"/>
              </a:buClr>
              <a:buSzPct val="100000"/>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3">
            <a:alphaModFix/>
          </a:blip>
          <a:tile algn="tl" flip="none" tx="0" sx="100000" ty="0" sy="100000"/>
        </a:blipFill>
      </p:bgPr>
    </p:bg>
    <p:spTree>
      <p:nvGrpSpPr>
        <p:cNvPr id="177" name="Shape 177"/>
        <p:cNvGrpSpPr/>
        <p:nvPr/>
      </p:nvGrpSpPr>
      <p:grpSpPr>
        <a:xfrm>
          <a:off x="0" y="0"/>
          <a:ext cx="0" cy="0"/>
          <a:chOff x="0" y="0"/>
          <a:chExt cx="0" cy="0"/>
        </a:xfrm>
      </p:grpSpPr>
      <p:sp>
        <p:nvSpPr>
          <p:cNvPr id="178" name="Google Shape;178;p1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Play"/>
              <a:buNone/>
            </a:pPr>
            <a:r>
              <a:rPr b="1" lang="en-US"/>
              <a:t>Who God says you are </a:t>
            </a:r>
            <a:endParaRPr/>
          </a:p>
        </p:txBody>
      </p:sp>
      <p:sp>
        <p:nvSpPr>
          <p:cNvPr id="179" name="Google Shape;179;p1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fontScale="70000" lnSpcReduction="20000"/>
          </a:bodyPr>
          <a:lstStyle/>
          <a:p>
            <a:pPr indent="-228600" lvl="0" marL="228600" rtl="0" algn="l">
              <a:lnSpc>
                <a:spcPct val="90000"/>
              </a:lnSpc>
              <a:spcBef>
                <a:spcPts val="0"/>
              </a:spcBef>
              <a:spcAft>
                <a:spcPts val="0"/>
              </a:spcAft>
              <a:buClr>
                <a:schemeClr val="dk1"/>
              </a:buClr>
              <a:buSzPct val="100000"/>
              <a:buChar char="•"/>
            </a:pPr>
            <a:r>
              <a:rPr b="1" lang="en-US"/>
              <a:t>Ephesians 1, 2, 3 </a:t>
            </a:r>
            <a:endParaRPr/>
          </a:p>
          <a:p>
            <a:pPr indent="-228600" lvl="0" marL="228600" rtl="0" algn="l">
              <a:lnSpc>
                <a:spcPct val="90000"/>
              </a:lnSpc>
              <a:spcBef>
                <a:spcPts val="1000"/>
              </a:spcBef>
              <a:spcAft>
                <a:spcPts val="0"/>
              </a:spcAft>
              <a:buClr>
                <a:schemeClr val="dk1"/>
              </a:buClr>
              <a:buSzPct val="100000"/>
              <a:buChar char="•"/>
            </a:pPr>
            <a:r>
              <a:rPr lang="en-US"/>
              <a:t>Here is what Paul says we are across </a:t>
            </a:r>
            <a:r>
              <a:rPr b="1" lang="en-US"/>
              <a:t>Ephesians 1, 2, and 3</a:t>
            </a:r>
            <a:r>
              <a:rPr lang="en-US"/>
              <a:t>:</a:t>
            </a:r>
            <a:endParaRPr/>
          </a:p>
          <a:p>
            <a:pPr indent="-228600" lvl="0" marL="228600" rtl="0" algn="l">
              <a:lnSpc>
                <a:spcPct val="90000"/>
              </a:lnSpc>
              <a:spcBef>
                <a:spcPts val="1000"/>
              </a:spcBef>
              <a:spcAft>
                <a:spcPts val="0"/>
              </a:spcAft>
              <a:buClr>
                <a:schemeClr val="dk1"/>
              </a:buClr>
              <a:buSzPct val="100000"/>
              <a:buChar char="•"/>
            </a:pPr>
            <a:r>
              <a:rPr lang="en-US"/>
              <a:t> </a:t>
            </a:r>
            <a:endParaRPr/>
          </a:p>
          <a:p>
            <a:pPr indent="-228600" lvl="0" marL="228600" rtl="0" algn="l">
              <a:lnSpc>
                <a:spcPct val="90000"/>
              </a:lnSpc>
              <a:spcBef>
                <a:spcPts val="1000"/>
              </a:spcBef>
              <a:spcAft>
                <a:spcPts val="0"/>
              </a:spcAft>
              <a:buClr>
                <a:schemeClr val="dk1"/>
              </a:buClr>
              <a:buSzPct val="100000"/>
              <a:buChar char="•"/>
            </a:pPr>
            <a:r>
              <a:rPr b="1" lang="en-US"/>
              <a:t>Ephesians 2: Our Transformation from Death to Life</a:t>
            </a:r>
            <a:endParaRPr/>
          </a:p>
          <a:p>
            <a:pPr indent="-228600" lvl="1" marL="685800" rtl="0" algn="l">
              <a:lnSpc>
                <a:spcPct val="90000"/>
              </a:lnSpc>
              <a:spcBef>
                <a:spcPts val="500"/>
              </a:spcBef>
              <a:spcAft>
                <a:spcPts val="0"/>
              </a:spcAft>
              <a:buClr>
                <a:schemeClr val="dk1"/>
              </a:buClr>
              <a:buSzPct val="100000"/>
              <a:buChar char="•"/>
            </a:pPr>
            <a:r>
              <a:rPr b="1" lang="en-US"/>
              <a:t>Made Alive with Christ:</a:t>
            </a:r>
            <a:r>
              <a:rPr lang="en-US"/>
              <a:t> Brought back to spiritual life even when we were dead in our transgressions (Eph 2:5).</a:t>
            </a:r>
            <a:endParaRPr/>
          </a:p>
          <a:p>
            <a:pPr indent="-228600" lvl="1" marL="685800" rtl="0" algn="l">
              <a:lnSpc>
                <a:spcPct val="90000"/>
              </a:lnSpc>
              <a:spcBef>
                <a:spcPts val="500"/>
              </a:spcBef>
              <a:spcAft>
                <a:spcPts val="0"/>
              </a:spcAft>
              <a:buClr>
                <a:schemeClr val="dk1"/>
              </a:buClr>
              <a:buSzPct val="100000"/>
              <a:buChar char="•"/>
            </a:pPr>
            <a:r>
              <a:rPr b="1" lang="en-US"/>
              <a:t>Raised Up and Seated with Christ:</a:t>
            </a:r>
            <a:r>
              <a:rPr lang="en-US"/>
              <a:t> Positioned spiritually in the heavenly realms with Jesus (Eph 2:6).</a:t>
            </a:r>
            <a:endParaRPr/>
          </a:p>
          <a:p>
            <a:pPr indent="-228600" lvl="1" marL="685800" rtl="0" algn="l">
              <a:lnSpc>
                <a:spcPct val="90000"/>
              </a:lnSpc>
              <a:spcBef>
                <a:spcPts val="500"/>
              </a:spcBef>
              <a:spcAft>
                <a:spcPts val="0"/>
              </a:spcAft>
              <a:buClr>
                <a:schemeClr val="dk1"/>
              </a:buClr>
              <a:buSzPct val="100000"/>
              <a:buChar char="•"/>
            </a:pPr>
            <a:r>
              <a:rPr b="1" lang="en-US"/>
              <a:t>God’s Workmanship (Masterpiece):</a:t>
            </a:r>
            <a:r>
              <a:rPr lang="en-US"/>
              <a:t> Created anew in Christ Jesus to do the good things God prepared for us in advance (Eph 2:10).</a:t>
            </a:r>
            <a:endParaRPr/>
          </a:p>
          <a:p>
            <a:pPr indent="-228600" lvl="1" marL="685800" rtl="0" algn="l">
              <a:lnSpc>
                <a:spcPct val="90000"/>
              </a:lnSpc>
              <a:spcBef>
                <a:spcPts val="500"/>
              </a:spcBef>
              <a:spcAft>
                <a:spcPts val="0"/>
              </a:spcAft>
              <a:buClr>
                <a:schemeClr val="dk1"/>
              </a:buClr>
              <a:buSzPct val="100000"/>
              <a:buChar char="•"/>
            </a:pPr>
            <a:r>
              <a:rPr b="1" lang="en-US"/>
              <a:t>Brought Near:</a:t>
            </a:r>
            <a:r>
              <a:rPr lang="en-US"/>
              <a:t> No longer far off, but brought close to God through the blood of Christ (Eph 2:13).</a:t>
            </a:r>
            <a:endParaRPr/>
          </a:p>
          <a:p>
            <a:pPr indent="-228600" lvl="1" marL="685800" rtl="0" algn="l">
              <a:lnSpc>
                <a:spcPct val="90000"/>
              </a:lnSpc>
              <a:spcBef>
                <a:spcPts val="500"/>
              </a:spcBef>
              <a:spcAft>
                <a:spcPts val="0"/>
              </a:spcAft>
              <a:buClr>
                <a:schemeClr val="dk1"/>
              </a:buClr>
              <a:buSzPct val="100000"/>
              <a:buChar char="•"/>
            </a:pPr>
            <a:r>
              <a:rPr b="1" lang="en-US"/>
              <a:t>Fellow Citizens and Members of God’s Household:</a:t>
            </a:r>
            <a:r>
              <a:rPr lang="en-US"/>
              <a:t> No longer foreigners or strangers, but members of God's own family (Eph 1:19).</a:t>
            </a:r>
            <a:endParaRPr/>
          </a:p>
          <a:p>
            <a:pPr indent="-228600" lvl="1" marL="685800" rtl="0" algn="l">
              <a:lnSpc>
                <a:spcPct val="90000"/>
              </a:lnSpc>
              <a:spcBef>
                <a:spcPts val="500"/>
              </a:spcBef>
              <a:spcAft>
                <a:spcPts val="0"/>
              </a:spcAft>
              <a:buClr>
                <a:schemeClr val="dk1"/>
              </a:buClr>
              <a:buSzPct val="100000"/>
              <a:buChar char="•"/>
            </a:pPr>
            <a:r>
              <a:rPr b="1" lang="en-US"/>
              <a:t>Part of a Holy Temple / Dwelling for God:</a:t>
            </a:r>
            <a:r>
              <a:rPr lang="en-US"/>
              <a:t> Built together on the foundation of the apostles and prophets, with Christ as the cornerstone, to become a place where God lives by His Spirit (Eph 2:21–22).</a:t>
            </a:r>
            <a:endParaRPr/>
          </a:p>
          <a:p>
            <a:pPr indent="0" lvl="0" marL="0" rtl="0" algn="l">
              <a:lnSpc>
                <a:spcPct val="90000"/>
              </a:lnSpc>
              <a:spcBef>
                <a:spcPts val="1000"/>
              </a:spcBef>
              <a:spcAft>
                <a:spcPts val="0"/>
              </a:spcAft>
              <a:buClr>
                <a:schemeClr val="dk1"/>
              </a:buClr>
              <a:buSzPct val="100000"/>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70C0"/>
        </a:solidFill>
      </p:bgPr>
    </p:bg>
    <p:spTree>
      <p:nvGrpSpPr>
        <p:cNvPr id="183" name="Shape 183"/>
        <p:cNvGrpSpPr/>
        <p:nvPr/>
      </p:nvGrpSpPr>
      <p:grpSpPr>
        <a:xfrm>
          <a:off x="0" y="0"/>
          <a:ext cx="0" cy="0"/>
          <a:chOff x="0" y="0"/>
          <a:chExt cx="0" cy="0"/>
        </a:xfrm>
      </p:grpSpPr>
      <p:sp>
        <p:nvSpPr>
          <p:cNvPr id="184" name="Google Shape;184;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Play"/>
              <a:buNone/>
            </a:pPr>
            <a:r>
              <a:rPr b="1" lang="en-US"/>
              <a:t>Who God says you are </a:t>
            </a:r>
            <a:endParaRPr/>
          </a:p>
        </p:txBody>
      </p:sp>
      <p:sp>
        <p:nvSpPr>
          <p:cNvPr id="185" name="Google Shape;185;p14"/>
          <p:cNvSpPr txBox="1"/>
          <p:nvPr>
            <p:ph idx="1" type="body"/>
          </p:nvPr>
        </p:nvSpPr>
        <p:spPr>
          <a:xfrm>
            <a:off x="838200" y="1825625"/>
            <a:ext cx="5969000" cy="4351338"/>
          </a:xfrm>
          <a:prstGeom prst="rect">
            <a:avLst/>
          </a:prstGeom>
          <a:noFill/>
          <a:ln>
            <a:noFill/>
          </a:ln>
        </p:spPr>
        <p:txBody>
          <a:bodyPr anchorCtr="0" anchor="t" bIns="45700" lIns="91425" spcFirstLastPara="1" rIns="91425" wrap="square" tIns="45700">
            <a:normAutofit fontScale="77500" lnSpcReduction="20000"/>
          </a:bodyPr>
          <a:lstStyle/>
          <a:p>
            <a:pPr indent="-228600" lvl="0" marL="228600" rtl="0" algn="l">
              <a:lnSpc>
                <a:spcPct val="90000"/>
              </a:lnSpc>
              <a:spcBef>
                <a:spcPts val="0"/>
              </a:spcBef>
              <a:spcAft>
                <a:spcPts val="0"/>
              </a:spcAft>
              <a:buClr>
                <a:schemeClr val="dk1"/>
              </a:buClr>
              <a:buSzPct val="100000"/>
              <a:buChar char="•"/>
            </a:pPr>
            <a:r>
              <a:rPr b="1" lang="en-US"/>
              <a:t>Ephesians 1, 2, 3 </a:t>
            </a:r>
            <a:endParaRPr/>
          </a:p>
          <a:p>
            <a:pPr indent="-228600" lvl="0" marL="228600" rtl="0" algn="l">
              <a:lnSpc>
                <a:spcPct val="90000"/>
              </a:lnSpc>
              <a:spcBef>
                <a:spcPts val="1000"/>
              </a:spcBef>
              <a:spcAft>
                <a:spcPts val="0"/>
              </a:spcAft>
              <a:buClr>
                <a:schemeClr val="dk1"/>
              </a:buClr>
              <a:buSzPct val="100000"/>
              <a:buChar char="•"/>
            </a:pPr>
            <a:r>
              <a:rPr lang="en-US"/>
              <a:t>Here is what Paul says we are across </a:t>
            </a:r>
            <a:r>
              <a:rPr b="1" lang="en-US"/>
              <a:t>Ephesians 1, 2, and 3</a:t>
            </a:r>
            <a:r>
              <a:rPr lang="en-US"/>
              <a:t>:</a:t>
            </a:r>
            <a:endParaRPr/>
          </a:p>
          <a:p>
            <a:pPr indent="0" lvl="0" marL="0" rtl="0" algn="l">
              <a:lnSpc>
                <a:spcPct val="90000"/>
              </a:lnSpc>
              <a:spcBef>
                <a:spcPts val="1000"/>
              </a:spcBef>
              <a:spcAft>
                <a:spcPts val="0"/>
              </a:spcAft>
              <a:buClr>
                <a:schemeClr val="dk1"/>
              </a:buClr>
              <a:buSzPct val="100000"/>
              <a:buNone/>
            </a:pPr>
            <a:r>
              <a:t/>
            </a:r>
            <a:endParaRPr/>
          </a:p>
          <a:p>
            <a:pPr indent="-228600" lvl="0" marL="228600" rtl="0" algn="l">
              <a:lnSpc>
                <a:spcPct val="90000"/>
              </a:lnSpc>
              <a:spcBef>
                <a:spcPts val="1000"/>
              </a:spcBef>
              <a:spcAft>
                <a:spcPts val="0"/>
              </a:spcAft>
              <a:buClr>
                <a:schemeClr val="dk1"/>
              </a:buClr>
              <a:buSzPct val="100000"/>
              <a:buChar char="•"/>
            </a:pPr>
            <a:r>
              <a:rPr b="1" lang="en-US"/>
              <a:t>Ephesians 3: Our Inclusion and Bold Access</a:t>
            </a:r>
            <a:endParaRPr/>
          </a:p>
          <a:p>
            <a:pPr indent="-228600" lvl="0" marL="228600" rtl="0" algn="l">
              <a:lnSpc>
                <a:spcPct val="90000"/>
              </a:lnSpc>
              <a:spcBef>
                <a:spcPts val="1000"/>
              </a:spcBef>
              <a:spcAft>
                <a:spcPts val="0"/>
              </a:spcAft>
              <a:buClr>
                <a:schemeClr val="dk1"/>
              </a:buClr>
              <a:buSzPct val="100000"/>
              <a:buChar char="•"/>
            </a:pPr>
            <a:r>
              <a:rPr b="1" lang="en-US"/>
              <a:t>Fellow Heirs, Members of One Body, and Sharers in the Promise:</a:t>
            </a:r>
            <a:r>
              <a:rPr lang="en-US"/>
              <a:t> Co-heirs with Christ, where Jew and Gentile alike are united fully under the Gospel (Eph 3:6).</a:t>
            </a:r>
            <a:endParaRPr/>
          </a:p>
          <a:p>
            <a:pPr indent="-228600" lvl="0" marL="228600" rtl="0" algn="l">
              <a:lnSpc>
                <a:spcPct val="90000"/>
              </a:lnSpc>
              <a:spcBef>
                <a:spcPts val="1000"/>
              </a:spcBef>
              <a:spcAft>
                <a:spcPts val="0"/>
              </a:spcAft>
              <a:buClr>
                <a:schemeClr val="dk1"/>
              </a:buClr>
              <a:buSzPct val="100000"/>
              <a:buChar char="•"/>
            </a:pPr>
            <a:r>
              <a:rPr b="1" lang="en-US"/>
              <a:t>Bold and Confident Access:</a:t>
            </a:r>
            <a:r>
              <a:rPr lang="en-US"/>
              <a:t> People who can approach God freely and with complete confidence through faith in Him (Eph 3:12).</a:t>
            </a:r>
            <a:endParaRPr/>
          </a:p>
          <a:p>
            <a:pPr indent="0" lvl="0" marL="0" rtl="0" algn="l">
              <a:lnSpc>
                <a:spcPct val="90000"/>
              </a:lnSpc>
              <a:spcBef>
                <a:spcPts val="1000"/>
              </a:spcBef>
              <a:spcAft>
                <a:spcPts val="0"/>
              </a:spcAft>
              <a:buClr>
                <a:schemeClr val="dk1"/>
              </a:buClr>
              <a:buSzPct val="100000"/>
              <a:buNone/>
            </a:pPr>
            <a:r>
              <a:t/>
            </a:r>
            <a:endParaRPr/>
          </a:p>
        </p:txBody>
      </p:sp>
      <p:pic>
        <p:nvPicPr>
          <p:cNvPr descr="May be an image of 1 person and text that says '&quot;I'll tell you one thing, when Jesus opens your eyes, and you finally realize who you are and who he is, it's a whole different world.&quot; -Alice Cooper" id="186" name="Google Shape;186;p14"/>
          <p:cNvPicPr preferRelativeResize="0"/>
          <p:nvPr/>
        </p:nvPicPr>
        <p:blipFill rotWithShape="1">
          <a:blip r:embed="rId3">
            <a:alphaModFix/>
          </a:blip>
          <a:srcRect b="0" l="0" r="0" t="0"/>
          <a:stretch/>
        </p:blipFill>
        <p:spPr>
          <a:xfrm>
            <a:off x="7047512" y="1419137"/>
            <a:ext cx="4306293" cy="5592618"/>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86CCC"/>
        </a:solidFill>
      </p:bgPr>
    </p:bg>
    <p:spTree>
      <p:nvGrpSpPr>
        <p:cNvPr id="190" name="Shape 190"/>
        <p:cNvGrpSpPr/>
        <p:nvPr/>
      </p:nvGrpSpPr>
      <p:grpSpPr>
        <a:xfrm>
          <a:off x="0" y="0"/>
          <a:ext cx="0" cy="0"/>
          <a:chOff x="0" y="0"/>
          <a:chExt cx="0" cy="0"/>
        </a:xfrm>
      </p:grpSpPr>
      <p:sp>
        <p:nvSpPr>
          <p:cNvPr id="191" name="Google Shape;191;p1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Lie #1: Gods gifts are for you when you die. </a:t>
            </a:r>
            <a:endParaRPr/>
          </a:p>
        </p:txBody>
      </p:sp>
      <p:sp>
        <p:nvSpPr>
          <p:cNvPr id="192" name="Google Shape;192;p1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They are for Right NOW. Today. While  you Live in this world. </a:t>
            </a:r>
            <a:endParaRPr/>
          </a:p>
          <a:p>
            <a:pPr indent="-50800" lvl="0" marL="228600" rtl="0" algn="l">
              <a:lnSpc>
                <a:spcPct val="90000"/>
              </a:lnSpc>
              <a:spcBef>
                <a:spcPts val="1000"/>
              </a:spcBef>
              <a:spcAft>
                <a:spcPts val="0"/>
              </a:spcAft>
              <a:buClr>
                <a:schemeClr val="dk1"/>
              </a:buClr>
              <a:buSzPts val="2800"/>
              <a:buNone/>
            </a:pPr>
            <a:r>
              <a:t/>
            </a:r>
            <a:endParaRPr/>
          </a:p>
          <a:p>
            <a:pPr indent="-50800" lvl="0" marL="228600" rtl="0" algn="l">
              <a:lnSpc>
                <a:spcPct val="90000"/>
              </a:lnSpc>
              <a:spcBef>
                <a:spcPts val="1000"/>
              </a:spcBef>
              <a:spcAft>
                <a:spcPts val="0"/>
              </a:spcAft>
              <a:buClr>
                <a:schemeClr val="dk1"/>
              </a:buClr>
              <a:buSzPts val="2800"/>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1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t>YOUR NEW Identity </a:t>
            </a:r>
            <a:endParaRPr/>
          </a:p>
        </p:txBody>
      </p:sp>
      <p:pic>
        <p:nvPicPr>
          <p:cNvPr descr="May be an image of text that says 'IN CHRIST IAM A NEW CREATION" id="198" name="Google Shape;198;p16"/>
          <p:cNvPicPr preferRelativeResize="0"/>
          <p:nvPr>
            <p:ph idx="1" type="body"/>
          </p:nvPr>
        </p:nvPicPr>
        <p:blipFill rotWithShape="1">
          <a:blip r:embed="rId3">
            <a:alphaModFix/>
          </a:blip>
          <a:srcRect b="0" l="0" r="0" t="0"/>
          <a:stretch/>
        </p:blipFill>
        <p:spPr>
          <a:xfrm>
            <a:off x="-1" y="1381514"/>
            <a:ext cx="6635631" cy="5556368"/>
          </a:xfrm>
          <a:prstGeom prst="rect">
            <a:avLst/>
          </a:prstGeom>
          <a:noFill/>
          <a:ln>
            <a:noFill/>
          </a:ln>
        </p:spPr>
      </p:pic>
      <p:pic>
        <p:nvPicPr>
          <p:cNvPr descr="AM &#10;FORGIVEN &#10;ARKED &#10;ME &#10;MA &#10;EST. &#10;2001 &#10;OR &#10;CHRIS &#10;Isaiah 43:25 " id="199" name="Google Shape;199;p16"/>
          <p:cNvPicPr preferRelativeResize="0"/>
          <p:nvPr/>
        </p:nvPicPr>
        <p:blipFill rotWithShape="1">
          <a:blip r:embed="rId4">
            <a:alphaModFix/>
          </a:blip>
          <a:srcRect b="0" l="0" r="0" t="0"/>
          <a:stretch/>
        </p:blipFill>
        <p:spPr>
          <a:xfrm>
            <a:off x="6635631" y="0"/>
            <a:ext cx="5556369" cy="6858000"/>
          </a:xfrm>
          <a:prstGeom prst="rect">
            <a:avLst/>
          </a:prstGeom>
          <a:noFill/>
          <a:ln>
            <a:noFill/>
          </a:ln>
        </p:spPr>
      </p:pic>
      <p:sp>
        <p:nvSpPr>
          <p:cNvPr id="200" name="Google Shape;200;p16"/>
          <p:cNvSpPr txBox="1"/>
          <p:nvPr/>
        </p:nvSpPr>
        <p:spPr>
          <a:xfrm>
            <a:off x="270625" y="180459"/>
            <a:ext cx="609437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1800">
                <a:solidFill>
                  <a:schemeClr val="dk1"/>
                </a:solidFill>
                <a:latin typeface="Arial"/>
                <a:ea typeface="Arial"/>
                <a:cs typeface="Arial"/>
                <a:sym typeface="Arial"/>
              </a:rPr>
              <a:t>That doesn’t mean "when you die"  It means right NOW.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8F2CF"/>
        </a:solidFill>
      </p:bgPr>
    </p:bg>
    <p:spTree>
      <p:nvGrpSpPr>
        <p:cNvPr id="204" name="Shape 204"/>
        <p:cNvGrpSpPr/>
        <p:nvPr/>
      </p:nvGrpSpPr>
      <p:grpSpPr>
        <a:xfrm>
          <a:off x="0" y="0"/>
          <a:ext cx="0" cy="0"/>
          <a:chOff x="0" y="0"/>
          <a:chExt cx="0" cy="0"/>
        </a:xfrm>
      </p:grpSpPr>
      <p:sp>
        <p:nvSpPr>
          <p:cNvPr id="205" name="Google Shape;205;p17"/>
          <p:cNvSpPr txBox="1"/>
          <p:nvPr>
            <p:ph type="title"/>
          </p:nvPr>
        </p:nvSpPr>
        <p:spPr>
          <a:xfrm>
            <a:off x="838200" y="365125"/>
            <a:ext cx="10808368" cy="13255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Play"/>
              <a:buNone/>
            </a:pPr>
            <a:r>
              <a:rPr b="1" lang="en-US"/>
              <a:t>You became new the day you said yes to Christ. </a:t>
            </a:r>
            <a:br>
              <a:rPr b="1" lang="en-US"/>
            </a:br>
            <a:endParaRPr/>
          </a:p>
        </p:txBody>
      </p:sp>
      <p:sp>
        <p:nvSpPr>
          <p:cNvPr id="206" name="Google Shape;206;p1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fontScale="92500" lnSpcReduction="10000"/>
          </a:bodyPr>
          <a:lstStyle/>
          <a:p>
            <a:pPr indent="-228600" lvl="0" marL="228600" rtl="0" algn="l">
              <a:lnSpc>
                <a:spcPct val="90000"/>
              </a:lnSpc>
              <a:spcBef>
                <a:spcPts val="0"/>
              </a:spcBef>
              <a:spcAft>
                <a:spcPts val="0"/>
              </a:spcAft>
              <a:buClr>
                <a:schemeClr val="dk1"/>
              </a:buClr>
              <a:buSzPct val="100000"/>
              <a:buFont typeface="Noto Sans Symbols"/>
              <a:buChar char="⮚"/>
            </a:pPr>
            <a:r>
              <a:rPr lang="en-US"/>
              <a:t>You got the following on Day 1: </a:t>
            </a:r>
            <a:endParaRPr/>
          </a:p>
          <a:p>
            <a:pPr indent="-228600" lvl="0" marL="228600" rtl="0" algn="l">
              <a:lnSpc>
                <a:spcPct val="90000"/>
              </a:lnSpc>
              <a:spcBef>
                <a:spcPts val="1000"/>
              </a:spcBef>
              <a:spcAft>
                <a:spcPts val="0"/>
              </a:spcAft>
              <a:buClr>
                <a:schemeClr val="dk1"/>
              </a:buClr>
              <a:buSzPct val="100000"/>
              <a:buFont typeface="Noto Sans Symbols"/>
              <a:buChar char="⮚"/>
            </a:pPr>
            <a:r>
              <a:rPr b="1" lang="en-US"/>
              <a:t>New life</a:t>
            </a:r>
            <a:r>
              <a:rPr lang="en-US"/>
              <a:t> - your new life starts now . It started that day you said yes to Christ. </a:t>
            </a:r>
            <a:endParaRPr/>
          </a:p>
          <a:p>
            <a:pPr indent="-228600" lvl="0" marL="228600" rtl="0" algn="l">
              <a:lnSpc>
                <a:spcPct val="90000"/>
              </a:lnSpc>
              <a:spcBef>
                <a:spcPts val="1000"/>
              </a:spcBef>
              <a:spcAft>
                <a:spcPts val="0"/>
              </a:spcAft>
              <a:buClr>
                <a:schemeClr val="dk1"/>
              </a:buClr>
              <a:buSzPct val="100000"/>
              <a:buFont typeface="Noto Sans Symbols"/>
              <a:buChar char="⮚"/>
            </a:pPr>
            <a:r>
              <a:rPr b="1" lang="en-US"/>
              <a:t>New identity</a:t>
            </a:r>
            <a:r>
              <a:rPr lang="en-US"/>
              <a:t> - you became a child of the most high God.  The day you said yes to Christ. </a:t>
            </a:r>
            <a:endParaRPr/>
          </a:p>
          <a:p>
            <a:pPr indent="-228600" lvl="0" marL="228600" rtl="0" algn="l">
              <a:lnSpc>
                <a:spcPct val="90000"/>
              </a:lnSpc>
              <a:spcBef>
                <a:spcPts val="1000"/>
              </a:spcBef>
              <a:spcAft>
                <a:spcPts val="0"/>
              </a:spcAft>
              <a:buClr>
                <a:schemeClr val="dk1"/>
              </a:buClr>
              <a:buSzPct val="100000"/>
              <a:buFont typeface="Noto Sans Symbols"/>
              <a:buChar char="⮚"/>
            </a:pPr>
            <a:r>
              <a:rPr b="1" lang="en-US"/>
              <a:t>New Desires</a:t>
            </a:r>
            <a:r>
              <a:rPr lang="en-US"/>
              <a:t> - God began changes the day you said yes to Christ, you may have noticed that those lies, tv show, that group of friends, that politician, that money, the sports team, that music , those movies, that video game,  no longer "get it" for you. In short, you get a new Conscience which not only highlights the don'ts, but inspires different actions. The OUT signifies what we DO. The In Signifies what HE Does. </a:t>
            </a:r>
            <a:endParaRPr/>
          </a:p>
          <a:p>
            <a:pPr indent="-64135" lvl="0" marL="228600" rtl="0" algn="l">
              <a:lnSpc>
                <a:spcPct val="90000"/>
              </a:lnSpc>
              <a:spcBef>
                <a:spcPts val="1000"/>
              </a:spcBef>
              <a:spcAft>
                <a:spcPts val="0"/>
              </a:spcAft>
              <a:buClr>
                <a:schemeClr val="dk1"/>
              </a:buClr>
              <a:buSzPct val="100000"/>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CDED"/>
        </a:solidFill>
      </p:bgPr>
    </p:bg>
    <p:spTree>
      <p:nvGrpSpPr>
        <p:cNvPr id="210" name="Shape 210"/>
        <p:cNvGrpSpPr/>
        <p:nvPr/>
      </p:nvGrpSpPr>
      <p:grpSpPr>
        <a:xfrm>
          <a:off x="0" y="0"/>
          <a:ext cx="0" cy="0"/>
          <a:chOff x="0" y="0"/>
          <a:chExt cx="0" cy="0"/>
        </a:xfrm>
      </p:grpSpPr>
      <p:graphicFrame>
        <p:nvGraphicFramePr>
          <p:cNvPr id="211" name="Google Shape;211;p18"/>
          <p:cNvGraphicFramePr/>
          <p:nvPr/>
        </p:nvGraphicFramePr>
        <p:xfrm>
          <a:off x="1275348" y="0"/>
          <a:ext cx="3000000" cy="3000000"/>
        </p:xfrm>
        <a:graphic>
          <a:graphicData uri="http://schemas.openxmlformats.org/drawingml/2006/table">
            <a:tbl>
              <a:tblPr>
                <a:noFill/>
                <a:tableStyleId>{419F87D7-AB21-4D8F-BD1F-522BC33C44FF}</a:tableStyleId>
              </a:tblPr>
              <a:tblGrid>
                <a:gridCol w="3269100"/>
                <a:gridCol w="4816125"/>
              </a:tblGrid>
              <a:tr h="685800">
                <a:tc>
                  <a:txBody>
                    <a:bodyPr/>
                    <a:lstStyle/>
                    <a:p>
                      <a:pPr indent="0" lvl="0" marL="0" marR="0" rtl="0" algn="l">
                        <a:spcBef>
                          <a:spcPts val="0"/>
                        </a:spcBef>
                        <a:spcAft>
                          <a:spcPts val="0"/>
                        </a:spcAft>
                        <a:buClr>
                          <a:srgbClr val="E84C22"/>
                        </a:buClr>
                        <a:buSzPts val="3600"/>
                        <a:buFont typeface="Calibri"/>
                        <a:buNone/>
                      </a:pPr>
                      <a:r>
                        <a:rPr b="1" lang="en-US" sz="3600" u="none" cap="none" strike="noStrike">
                          <a:solidFill>
                            <a:srgbClr val="E84C22"/>
                          </a:solidFill>
                          <a:latin typeface="Calibri"/>
                          <a:ea typeface="Calibri"/>
                          <a:cs typeface="Calibri"/>
                          <a:sym typeface="Calibri"/>
                        </a:rPr>
                        <a:t>Out </a:t>
                      </a:r>
                      <a:endParaRPr sz="3600" u="none" cap="none" strike="noStrike">
                        <a:solidFill>
                          <a:srgbClr val="E84C22"/>
                        </a:solidFill>
                        <a:latin typeface="Calibri"/>
                        <a:ea typeface="Calibri"/>
                        <a:cs typeface="Calibri"/>
                        <a:sym typeface="Calibri"/>
                      </a:endParaRPr>
                    </a:p>
                  </a:txBody>
                  <a:tcPr marT="50800" marB="50800" marR="50800" marL="50800">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tcPr>
                </a:tc>
                <a:tc>
                  <a:txBody>
                    <a:bodyPr/>
                    <a:lstStyle/>
                    <a:p>
                      <a:pPr indent="0" lvl="0" marL="0" marR="0" rtl="0" algn="l">
                        <a:spcBef>
                          <a:spcPts val="0"/>
                        </a:spcBef>
                        <a:spcAft>
                          <a:spcPts val="0"/>
                        </a:spcAft>
                        <a:buClr>
                          <a:srgbClr val="70AD47"/>
                        </a:buClr>
                        <a:buSzPts val="3600"/>
                        <a:buFont typeface="Calibri"/>
                        <a:buNone/>
                      </a:pPr>
                      <a:r>
                        <a:rPr b="1" lang="en-US" sz="3600" u="none" cap="none" strike="noStrike">
                          <a:solidFill>
                            <a:srgbClr val="70AD47"/>
                          </a:solidFill>
                          <a:latin typeface="Calibri"/>
                          <a:ea typeface="Calibri"/>
                          <a:cs typeface="Calibri"/>
                          <a:sym typeface="Calibri"/>
                        </a:rPr>
                        <a:t>in</a:t>
                      </a:r>
                      <a:endParaRPr sz="3600" u="none" cap="none" strike="noStrike">
                        <a:solidFill>
                          <a:srgbClr val="70AD47"/>
                        </a:solidFill>
                        <a:latin typeface="Calibri"/>
                        <a:ea typeface="Calibri"/>
                        <a:cs typeface="Calibri"/>
                        <a:sym typeface="Calibri"/>
                      </a:endParaRPr>
                    </a:p>
                  </a:txBody>
                  <a:tcPr marT="50800" marB="50800" marR="50800" marL="50800">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tcPr>
                </a:tc>
              </a:tr>
              <a:tr h="685800">
                <a:tc>
                  <a:txBody>
                    <a:bodyPr/>
                    <a:lstStyle/>
                    <a:p>
                      <a:pPr indent="0" lvl="0" marL="0" marR="0" rtl="0" algn="l">
                        <a:spcBef>
                          <a:spcPts val="0"/>
                        </a:spcBef>
                        <a:spcAft>
                          <a:spcPts val="0"/>
                        </a:spcAft>
                        <a:buClr>
                          <a:srgbClr val="E84C22"/>
                        </a:buClr>
                        <a:buSzPts val="3600"/>
                        <a:buFont typeface="Calibri"/>
                        <a:buNone/>
                      </a:pPr>
                      <a:r>
                        <a:rPr b="1" lang="en-US" sz="3600" u="none" cap="none" strike="noStrike">
                          <a:solidFill>
                            <a:srgbClr val="E84C22"/>
                          </a:solidFill>
                          <a:latin typeface="Calibri"/>
                          <a:ea typeface="Calibri"/>
                          <a:cs typeface="Calibri"/>
                          <a:sym typeface="Calibri"/>
                        </a:rPr>
                        <a:t>pride</a:t>
                      </a:r>
                      <a:endParaRPr sz="3600" u="none" cap="none" strike="noStrike">
                        <a:solidFill>
                          <a:srgbClr val="E84C22"/>
                        </a:solidFill>
                        <a:latin typeface="Calibri"/>
                        <a:ea typeface="Calibri"/>
                        <a:cs typeface="Calibri"/>
                        <a:sym typeface="Calibri"/>
                      </a:endParaRPr>
                    </a:p>
                  </a:txBody>
                  <a:tcPr marT="50800" marB="50800" marR="50800" marL="50800">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tcPr>
                </a:tc>
                <a:tc>
                  <a:txBody>
                    <a:bodyPr/>
                    <a:lstStyle/>
                    <a:p>
                      <a:pPr indent="0" lvl="0" marL="0" marR="0" rtl="0" algn="l">
                        <a:spcBef>
                          <a:spcPts val="0"/>
                        </a:spcBef>
                        <a:spcAft>
                          <a:spcPts val="0"/>
                        </a:spcAft>
                        <a:buClr>
                          <a:srgbClr val="70AD47"/>
                        </a:buClr>
                        <a:buSzPts val="3600"/>
                        <a:buFont typeface="Calibri"/>
                        <a:buNone/>
                      </a:pPr>
                      <a:r>
                        <a:rPr b="1" lang="en-US" sz="3600" u="none" cap="none" strike="noStrike">
                          <a:solidFill>
                            <a:srgbClr val="70AD47"/>
                          </a:solidFill>
                          <a:latin typeface="Calibri"/>
                          <a:ea typeface="Calibri"/>
                          <a:cs typeface="Calibri"/>
                          <a:sym typeface="Calibri"/>
                        </a:rPr>
                        <a:t>humility</a:t>
                      </a:r>
                      <a:endParaRPr sz="3600" u="none" cap="none" strike="noStrike">
                        <a:solidFill>
                          <a:srgbClr val="70AD47"/>
                        </a:solidFill>
                        <a:latin typeface="Calibri"/>
                        <a:ea typeface="Calibri"/>
                        <a:cs typeface="Calibri"/>
                        <a:sym typeface="Calibri"/>
                      </a:endParaRPr>
                    </a:p>
                  </a:txBody>
                  <a:tcPr marT="50800" marB="50800" marR="50800" marL="50800">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tcPr>
                </a:tc>
              </a:tr>
              <a:tr h="685800">
                <a:tc>
                  <a:txBody>
                    <a:bodyPr/>
                    <a:lstStyle/>
                    <a:p>
                      <a:pPr indent="0" lvl="0" marL="0" marR="0" rtl="0" algn="l">
                        <a:spcBef>
                          <a:spcPts val="0"/>
                        </a:spcBef>
                        <a:spcAft>
                          <a:spcPts val="0"/>
                        </a:spcAft>
                        <a:buClr>
                          <a:srgbClr val="E84C22"/>
                        </a:buClr>
                        <a:buSzPts val="3600"/>
                        <a:buFont typeface="Calibri"/>
                        <a:buNone/>
                      </a:pPr>
                      <a:r>
                        <a:rPr b="1" lang="en-US" sz="3600" u="none" cap="none" strike="noStrike">
                          <a:solidFill>
                            <a:srgbClr val="E84C22"/>
                          </a:solidFill>
                          <a:latin typeface="Calibri"/>
                          <a:ea typeface="Calibri"/>
                          <a:cs typeface="Calibri"/>
                          <a:sym typeface="Calibri"/>
                        </a:rPr>
                        <a:t>Lies </a:t>
                      </a:r>
                      <a:endParaRPr sz="3600" u="none" cap="none" strike="noStrike">
                        <a:solidFill>
                          <a:srgbClr val="E84C22"/>
                        </a:solidFill>
                        <a:latin typeface="Calibri"/>
                        <a:ea typeface="Calibri"/>
                        <a:cs typeface="Calibri"/>
                        <a:sym typeface="Calibri"/>
                      </a:endParaRPr>
                    </a:p>
                  </a:txBody>
                  <a:tcPr marT="50800" marB="50800" marR="50800" marL="50800">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tcPr>
                </a:tc>
                <a:tc>
                  <a:txBody>
                    <a:bodyPr/>
                    <a:lstStyle/>
                    <a:p>
                      <a:pPr indent="0" lvl="0" marL="0" marR="0" rtl="0" algn="l">
                        <a:spcBef>
                          <a:spcPts val="0"/>
                        </a:spcBef>
                        <a:spcAft>
                          <a:spcPts val="0"/>
                        </a:spcAft>
                        <a:buClr>
                          <a:srgbClr val="70AD47"/>
                        </a:buClr>
                        <a:buSzPts val="3600"/>
                        <a:buFont typeface="Calibri"/>
                        <a:buNone/>
                      </a:pPr>
                      <a:r>
                        <a:rPr b="1" lang="en-US" sz="3600" u="none" cap="none" strike="noStrike">
                          <a:solidFill>
                            <a:srgbClr val="70AD47"/>
                          </a:solidFill>
                          <a:latin typeface="Calibri"/>
                          <a:ea typeface="Calibri"/>
                          <a:cs typeface="Calibri"/>
                          <a:sym typeface="Calibri"/>
                        </a:rPr>
                        <a:t>Truth </a:t>
                      </a:r>
                      <a:endParaRPr sz="3600" u="none" cap="none" strike="noStrike">
                        <a:solidFill>
                          <a:srgbClr val="70AD47"/>
                        </a:solidFill>
                        <a:latin typeface="Calibri"/>
                        <a:ea typeface="Calibri"/>
                        <a:cs typeface="Calibri"/>
                        <a:sym typeface="Calibri"/>
                      </a:endParaRPr>
                    </a:p>
                  </a:txBody>
                  <a:tcPr marT="50800" marB="50800" marR="50800" marL="50800">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tcPr>
                </a:tc>
              </a:tr>
              <a:tr h="685800">
                <a:tc>
                  <a:txBody>
                    <a:bodyPr/>
                    <a:lstStyle/>
                    <a:p>
                      <a:pPr indent="0" lvl="0" marL="0" marR="0" rtl="0" algn="l">
                        <a:spcBef>
                          <a:spcPts val="0"/>
                        </a:spcBef>
                        <a:spcAft>
                          <a:spcPts val="0"/>
                        </a:spcAft>
                        <a:buClr>
                          <a:srgbClr val="E84C22"/>
                        </a:buClr>
                        <a:buSzPts val="3600"/>
                        <a:buFont typeface="Calibri"/>
                        <a:buNone/>
                      </a:pPr>
                      <a:r>
                        <a:rPr b="1" lang="en-US" sz="3600" u="none" cap="none" strike="noStrike">
                          <a:solidFill>
                            <a:srgbClr val="E84C22"/>
                          </a:solidFill>
                          <a:latin typeface="Calibri"/>
                          <a:ea typeface="Calibri"/>
                          <a:cs typeface="Calibri"/>
                          <a:sym typeface="Calibri"/>
                        </a:rPr>
                        <a:t>The world</a:t>
                      </a:r>
                      <a:endParaRPr sz="3600" u="none" cap="none" strike="noStrike">
                        <a:solidFill>
                          <a:srgbClr val="E84C22"/>
                        </a:solidFill>
                        <a:latin typeface="Calibri"/>
                        <a:ea typeface="Calibri"/>
                        <a:cs typeface="Calibri"/>
                        <a:sym typeface="Calibri"/>
                      </a:endParaRPr>
                    </a:p>
                  </a:txBody>
                  <a:tcPr marT="50800" marB="50800" marR="50800" marL="50800">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tcPr>
                </a:tc>
                <a:tc>
                  <a:txBody>
                    <a:bodyPr/>
                    <a:lstStyle/>
                    <a:p>
                      <a:pPr indent="0" lvl="0" marL="0" marR="0" rtl="0" algn="l">
                        <a:spcBef>
                          <a:spcPts val="0"/>
                        </a:spcBef>
                        <a:spcAft>
                          <a:spcPts val="0"/>
                        </a:spcAft>
                        <a:buClr>
                          <a:srgbClr val="70AD47"/>
                        </a:buClr>
                        <a:buSzPts val="3600"/>
                        <a:buFont typeface="Calibri"/>
                        <a:buNone/>
                      </a:pPr>
                      <a:r>
                        <a:rPr b="1" lang="en-US" sz="3600" u="none" cap="none" strike="noStrike">
                          <a:solidFill>
                            <a:srgbClr val="70AD47"/>
                          </a:solidFill>
                          <a:latin typeface="Calibri"/>
                          <a:ea typeface="Calibri"/>
                          <a:cs typeface="Calibri"/>
                          <a:sym typeface="Calibri"/>
                        </a:rPr>
                        <a:t>The Word</a:t>
                      </a:r>
                      <a:endParaRPr sz="3600" u="none" cap="none" strike="noStrike">
                        <a:solidFill>
                          <a:srgbClr val="70AD47"/>
                        </a:solidFill>
                        <a:latin typeface="Calibri"/>
                        <a:ea typeface="Calibri"/>
                        <a:cs typeface="Calibri"/>
                        <a:sym typeface="Calibri"/>
                      </a:endParaRPr>
                    </a:p>
                  </a:txBody>
                  <a:tcPr marT="50800" marB="50800" marR="50800" marL="50800">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tcPr>
                </a:tc>
              </a:tr>
              <a:tr h="685800">
                <a:tc>
                  <a:txBody>
                    <a:bodyPr/>
                    <a:lstStyle/>
                    <a:p>
                      <a:pPr indent="0" lvl="0" marL="0" marR="0" rtl="0" algn="l">
                        <a:spcBef>
                          <a:spcPts val="0"/>
                        </a:spcBef>
                        <a:spcAft>
                          <a:spcPts val="0"/>
                        </a:spcAft>
                        <a:buClr>
                          <a:srgbClr val="E84C22"/>
                        </a:buClr>
                        <a:buSzPts val="3600"/>
                        <a:buFont typeface="Calibri"/>
                        <a:buNone/>
                      </a:pPr>
                      <a:r>
                        <a:rPr b="1" lang="en-US" sz="3600" u="none" cap="none" strike="noStrike">
                          <a:solidFill>
                            <a:srgbClr val="E84C22"/>
                          </a:solidFill>
                          <a:latin typeface="Calibri"/>
                          <a:ea typeface="Calibri"/>
                          <a:cs typeface="Calibri"/>
                          <a:sym typeface="Calibri"/>
                        </a:rPr>
                        <a:t>selfishness</a:t>
                      </a:r>
                      <a:endParaRPr sz="3600" u="none" cap="none" strike="noStrike">
                        <a:solidFill>
                          <a:srgbClr val="E84C22"/>
                        </a:solidFill>
                        <a:latin typeface="Calibri"/>
                        <a:ea typeface="Calibri"/>
                        <a:cs typeface="Calibri"/>
                        <a:sym typeface="Calibri"/>
                      </a:endParaRPr>
                    </a:p>
                  </a:txBody>
                  <a:tcPr marT="50800" marB="50800" marR="50800" marL="50800">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tcPr>
                </a:tc>
                <a:tc>
                  <a:txBody>
                    <a:bodyPr/>
                    <a:lstStyle/>
                    <a:p>
                      <a:pPr indent="0" lvl="0" marL="0" marR="0" rtl="0" algn="l">
                        <a:spcBef>
                          <a:spcPts val="0"/>
                        </a:spcBef>
                        <a:spcAft>
                          <a:spcPts val="0"/>
                        </a:spcAft>
                        <a:buClr>
                          <a:srgbClr val="70AD47"/>
                        </a:buClr>
                        <a:buSzPts val="3600"/>
                        <a:buFont typeface="Calibri"/>
                        <a:buNone/>
                      </a:pPr>
                      <a:r>
                        <a:rPr b="1" lang="en-US" sz="3600" u="none" cap="none" strike="noStrike">
                          <a:solidFill>
                            <a:srgbClr val="70AD47"/>
                          </a:solidFill>
                          <a:latin typeface="Calibri"/>
                          <a:ea typeface="Calibri"/>
                          <a:cs typeface="Calibri"/>
                          <a:sym typeface="Calibri"/>
                        </a:rPr>
                        <a:t>Real Love (selflessness)</a:t>
                      </a:r>
                      <a:endParaRPr sz="3600" u="none" cap="none" strike="noStrike">
                        <a:solidFill>
                          <a:srgbClr val="70AD47"/>
                        </a:solidFill>
                        <a:latin typeface="Calibri"/>
                        <a:ea typeface="Calibri"/>
                        <a:cs typeface="Calibri"/>
                        <a:sym typeface="Calibri"/>
                      </a:endParaRPr>
                    </a:p>
                  </a:txBody>
                  <a:tcPr marT="50800" marB="50800" marR="50800" marL="50800">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tcPr>
                </a:tc>
              </a:tr>
              <a:tr h="685800">
                <a:tc>
                  <a:txBody>
                    <a:bodyPr/>
                    <a:lstStyle/>
                    <a:p>
                      <a:pPr indent="0" lvl="0" marL="0" marR="0" rtl="0" algn="l">
                        <a:spcBef>
                          <a:spcPts val="0"/>
                        </a:spcBef>
                        <a:spcAft>
                          <a:spcPts val="0"/>
                        </a:spcAft>
                        <a:buClr>
                          <a:srgbClr val="E84C22"/>
                        </a:buClr>
                        <a:buSzPts val="3600"/>
                        <a:buFont typeface="Calibri"/>
                        <a:buNone/>
                      </a:pPr>
                      <a:r>
                        <a:rPr b="1" lang="en-US" sz="3600" u="none" cap="none" strike="noStrike">
                          <a:solidFill>
                            <a:srgbClr val="E84C22"/>
                          </a:solidFill>
                          <a:latin typeface="Calibri"/>
                          <a:ea typeface="Calibri"/>
                          <a:cs typeface="Calibri"/>
                          <a:sym typeface="Calibri"/>
                        </a:rPr>
                        <a:t>Me first </a:t>
                      </a:r>
                      <a:endParaRPr sz="3600" u="none" cap="none" strike="noStrike">
                        <a:solidFill>
                          <a:srgbClr val="E84C22"/>
                        </a:solidFill>
                        <a:latin typeface="Calibri"/>
                        <a:ea typeface="Calibri"/>
                        <a:cs typeface="Calibri"/>
                        <a:sym typeface="Calibri"/>
                      </a:endParaRPr>
                    </a:p>
                  </a:txBody>
                  <a:tcPr marT="50800" marB="50800" marR="50800" marL="50800">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tcPr>
                </a:tc>
                <a:tc>
                  <a:txBody>
                    <a:bodyPr/>
                    <a:lstStyle/>
                    <a:p>
                      <a:pPr indent="0" lvl="0" marL="0" marR="0" rtl="0" algn="l">
                        <a:spcBef>
                          <a:spcPts val="0"/>
                        </a:spcBef>
                        <a:spcAft>
                          <a:spcPts val="0"/>
                        </a:spcAft>
                        <a:buClr>
                          <a:srgbClr val="70AD47"/>
                        </a:buClr>
                        <a:buSzPts val="3600"/>
                        <a:buFont typeface="Calibri"/>
                        <a:buNone/>
                      </a:pPr>
                      <a:r>
                        <a:rPr b="1" lang="en-US" sz="3600" u="none" cap="none" strike="noStrike">
                          <a:solidFill>
                            <a:srgbClr val="70AD47"/>
                          </a:solidFill>
                          <a:latin typeface="Calibri"/>
                          <a:ea typeface="Calibri"/>
                          <a:cs typeface="Calibri"/>
                          <a:sym typeface="Calibri"/>
                        </a:rPr>
                        <a:t>Him first </a:t>
                      </a:r>
                      <a:endParaRPr sz="3600" u="none" cap="none" strike="noStrike">
                        <a:solidFill>
                          <a:srgbClr val="70AD47"/>
                        </a:solidFill>
                        <a:latin typeface="Calibri"/>
                        <a:ea typeface="Calibri"/>
                        <a:cs typeface="Calibri"/>
                        <a:sym typeface="Calibri"/>
                      </a:endParaRPr>
                    </a:p>
                  </a:txBody>
                  <a:tcPr marT="50800" marB="50800" marR="50800" marL="50800">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tcPr>
                </a:tc>
              </a:tr>
              <a:tr h="685800">
                <a:tc>
                  <a:txBody>
                    <a:bodyPr/>
                    <a:lstStyle/>
                    <a:p>
                      <a:pPr indent="0" lvl="0" marL="0" marR="0" rtl="0" algn="l">
                        <a:spcBef>
                          <a:spcPts val="0"/>
                        </a:spcBef>
                        <a:spcAft>
                          <a:spcPts val="0"/>
                        </a:spcAft>
                        <a:buClr>
                          <a:srgbClr val="E84C22"/>
                        </a:buClr>
                        <a:buSzPts val="3600"/>
                        <a:buFont typeface="Calibri"/>
                        <a:buNone/>
                      </a:pPr>
                      <a:r>
                        <a:rPr b="1" lang="en-US" sz="3600" u="none" cap="none" strike="noStrike">
                          <a:solidFill>
                            <a:srgbClr val="E84C22"/>
                          </a:solidFill>
                          <a:latin typeface="Calibri"/>
                          <a:ea typeface="Calibri"/>
                          <a:cs typeface="Calibri"/>
                          <a:sym typeface="Calibri"/>
                        </a:rPr>
                        <a:t>Greed </a:t>
                      </a:r>
                      <a:endParaRPr sz="3600" u="none" cap="none" strike="noStrike">
                        <a:solidFill>
                          <a:srgbClr val="E84C22"/>
                        </a:solidFill>
                        <a:latin typeface="Calibri"/>
                        <a:ea typeface="Calibri"/>
                        <a:cs typeface="Calibri"/>
                        <a:sym typeface="Calibri"/>
                      </a:endParaRPr>
                    </a:p>
                  </a:txBody>
                  <a:tcPr marT="50800" marB="50800" marR="50800" marL="50800">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tcPr>
                </a:tc>
                <a:tc>
                  <a:txBody>
                    <a:bodyPr/>
                    <a:lstStyle/>
                    <a:p>
                      <a:pPr indent="0" lvl="0" marL="0" marR="0" rtl="0" algn="l">
                        <a:spcBef>
                          <a:spcPts val="0"/>
                        </a:spcBef>
                        <a:spcAft>
                          <a:spcPts val="0"/>
                        </a:spcAft>
                        <a:buClr>
                          <a:srgbClr val="70AD47"/>
                        </a:buClr>
                        <a:buSzPts val="3600"/>
                        <a:buFont typeface="Calibri"/>
                        <a:buNone/>
                      </a:pPr>
                      <a:r>
                        <a:rPr b="1" lang="en-US" sz="3600" u="none" cap="none" strike="noStrike">
                          <a:solidFill>
                            <a:srgbClr val="70AD47"/>
                          </a:solidFill>
                          <a:latin typeface="Calibri"/>
                          <a:ea typeface="Calibri"/>
                          <a:cs typeface="Calibri"/>
                          <a:sym typeface="Calibri"/>
                        </a:rPr>
                        <a:t>Charity </a:t>
                      </a:r>
                      <a:endParaRPr sz="3600" u="none" cap="none" strike="noStrike">
                        <a:solidFill>
                          <a:srgbClr val="70AD47"/>
                        </a:solidFill>
                        <a:latin typeface="Calibri"/>
                        <a:ea typeface="Calibri"/>
                        <a:cs typeface="Calibri"/>
                        <a:sym typeface="Calibri"/>
                      </a:endParaRPr>
                    </a:p>
                  </a:txBody>
                  <a:tcPr marT="50800" marB="50800" marR="50800" marL="50800">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tcPr>
                </a:tc>
              </a:tr>
              <a:tr h="685800">
                <a:tc>
                  <a:txBody>
                    <a:bodyPr/>
                    <a:lstStyle/>
                    <a:p>
                      <a:pPr indent="0" lvl="0" marL="0" marR="0" rtl="0" algn="l">
                        <a:spcBef>
                          <a:spcPts val="0"/>
                        </a:spcBef>
                        <a:spcAft>
                          <a:spcPts val="0"/>
                        </a:spcAft>
                        <a:buClr>
                          <a:srgbClr val="E84C22"/>
                        </a:buClr>
                        <a:buSzPts val="3600"/>
                        <a:buFont typeface="Calibri"/>
                        <a:buNone/>
                      </a:pPr>
                      <a:r>
                        <a:rPr b="1" lang="en-US" sz="3600" u="none" cap="none" strike="noStrike">
                          <a:solidFill>
                            <a:srgbClr val="E84C22"/>
                          </a:solidFill>
                          <a:latin typeface="Calibri"/>
                          <a:ea typeface="Calibri"/>
                          <a:cs typeface="Calibri"/>
                          <a:sym typeface="Calibri"/>
                        </a:rPr>
                        <a:t>Clicks n likes </a:t>
                      </a:r>
                      <a:endParaRPr sz="3600" u="none" cap="none" strike="noStrike">
                        <a:solidFill>
                          <a:srgbClr val="E84C22"/>
                        </a:solidFill>
                        <a:latin typeface="Calibri"/>
                        <a:ea typeface="Calibri"/>
                        <a:cs typeface="Calibri"/>
                        <a:sym typeface="Calibri"/>
                      </a:endParaRPr>
                    </a:p>
                  </a:txBody>
                  <a:tcPr marT="50800" marB="50800" marR="50800" marL="50800">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tcPr>
                </a:tc>
                <a:tc>
                  <a:txBody>
                    <a:bodyPr/>
                    <a:lstStyle/>
                    <a:p>
                      <a:pPr indent="0" lvl="0" marL="0" marR="0" rtl="0" algn="l">
                        <a:spcBef>
                          <a:spcPts val="0"/>
                        </a:spcBef>
                        <a:spcAft>
                          <a:spcPts val="0"/>
                        </a:spcAft>
                        <a:buClr>
                          <a:srgbClr val="70AD47"/>
                        </a:buClr>
                        <a:buSzPts val="3600"/>
                        <a:buFont typeface="Calibri"/>
                        <a:buNone/>
                      </a:pPr>
                      <a:r>
                        <a:rPr b="1" lang="en-US" sz="3600" u="none" cap="none" strike="noStrike">
                          <a:solidFill>
                            <a:srgbClr val="70AD47"/>
                          </a:solidFill>
                          <a:latin typeface="Calibri"/>
                          <a:ea typeface="Calibri"/>
                          <a:cs typeface="Calibri"/>
                          <a:sym typeface="Calibri"/>
                        </a:rPr>
                        <a:t>The joy of the Lord </a:t>
                      </a:r>
                      <a:endParaRPr sz="3600" u="none" cap="none" strike="noStrike">
                        <a:solidFill>
                          <a:srgbClr val="70AD47"/>
                        </a:solidFill>
                        <a:latin typeface="Calibri"/>
                        <a:ea typeface="Calibri"/>
                        <a:cs typeface="Calibri"/>
                        <a:sym typeface="Calibri"/>
                      </a:endParaRPr>
                    </a:p>
                  </a:txBody>
                  <a:tcPr marT="50800" marB="50800" marR="50800" marL="50800">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tcPr>
                </a:tc>
              </a:tr>
              <a:tr h="685800">
                <a:tc>
                  <a:txBody>
                    <a:bodyPr/>
                    <a:lstStyle/>
                    <a:p>
                      <a:pPr indent="0" lvl="0" marL="0" marR="0" rtl="0" algn="l">
                        <a:spcBef>
                          <a:spcPts val="0"/>
                        </a:spcBef>
                        <a:spcAft>
                          <a:spcPts val="0"/>
                        </a:spcAft>
                        <a:buClr>
                          <a:srgbClr val="E84C22"/>
                        </a:buClr>
                        <a:buSzPts val="3600"/>
                        <a:buFont typeface="Calibri"/>
                        <a:buNone/>
                      </a:pPr>
                      <a:r>
                        <a:rPr b="1" lang="en-US" sz="3600" u="none" cap="none" strike="noStrike">
                          <a:solidFill>
                            <a:srgbClr val="E84C22"/>
                          </a:solidFill>
                          <a:latin typeface="Calibri"/>
                          <a:ea typeface="Calibri"/>
                          <a:cs typeface="Calibri"/>
                          <a:sym typeface="Calibri"/>
                        </a:rPr>
                        <a:t>Worry</a:t>
                      </a:r>
                      <a:endParaRPr sz="3600" u="none" cap="none" strike="noStrike">
                        <a:solidFill>
                          <a:srgbClr val="E84C22"/>
                        </a:solidFill>
                        <a:latin typeface="Calibri"/>
                        <a:ea typeface="Calibri"/>
                        <a:cs typeface="Calibri"/>
                        <a:sym typeface="Calibri"/>
                      </a:endParaRPr>
                    </a:p>
                  </a:txBody>
                  <a:tcPr marT="50800" marB="50800" marR="50800" marL="50800">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tcPr>
                </a:tc>
                <a:tc>
                  <a:txBody>
                    <a:bodyPr/>
                    <a:lstStyle/>
                    <a:p>
                      <a:pPr indent="0" lvl="0" marL="0" marR="0" rtl="0" algn="l">
                        <a:spcBef>
                          <a:spcPts val="0"/>
                        </a:spcBef>
                        <a:spcAft>
                          <a:spcPts val="0"/>
                        </a:spcAft>
                        <a:buClr>
                          <a:srgbClr val="70AD47"/>
                        </a:buClr>
                        <a:buSzPts val="3600"/>
                        <a:buFont typeface="Calibri"/>
                        <a:buNone/>
                      </a:pPr>
                      <a:r>
                        <a:rPr b="1" lang="en-US" sz="3600" u="none" cap="none" strike="noStrike">
                          <a:solidFill>
                            <a:srgbClr val="70AD47"/>
                          </a:solidFill>
                          <a:latin typeface="Calibri"/>
                          <a:ea typeface="Calibri"/>
                          <a:cs typeface="Calibri"/>
                          <a:sym typeface="Calibri"/>
                        </a:rPr>
                        <a:t>Peace</a:t>
                      </a:r>
                      <a:endParaRPr sz="3600" u="none" cap="none" strike="noStrike">
                        <a:solidFill>
                          <a:srgbClr val="70AD47"/>
                        </a:solidFill>
                        <a:latin typeface="Calibri"/>
                        <a:ea typeface="Calibri"/>
                        <a:cs typeface="Calibri"/>
                        <a:sym typeface="Calibri"/>
                      </a:endParaRPr>
                    </a:p>
                  </a:txBody>
                  <a:tcPr marT="50800" marB="50800" marR="50800" marL="50800">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tcPr>
                </a:tc>
              </a:tr>
              <a:tr h="685800">
                <a:tc>
                  <a:txBody>
                    <a:bodyPr/>
                    <a:lstStyle/>
                    <a:p>
                      <a:pPr indent="0" lvl="0" marL="0" marR="0" rtl="0" algn="l">
                        <a:spcBef>
                          <a:spcPts val="0"/>
                        </a:spcBef>
                        <a:spcAft>
                          <a:spcPts val="0"/>
                        </a:spcAft>
                        <a:buClr>
                          <a:srgbClr val="E84C22"/>
                        </a:buClr>
                        <a:buSzPts val="3600"/>
                        <a:buFont typeface="Calibri"/>
                        <a:buNone/>
                      </a:pPr>
                      <a:r>
                        <a:rPr b="1" lang="en-US" sz="3600" u="none" cap="none" strike="noStrike">
                          <a:solidFill>
                            <a:srgbClr val="E84C22"/>
                          </a:solidFill>
                          <a:latin typeface="Calibri"/>
                          <a:ea typeface="Calibri"/>
                          <a:cs typeface="Calibri"/>
                          <a:sym typeface="Calibri"/>
                        </a:rPr>
                        <a:t>Human Nature</a:t>
                      </a:r>
                      <a:endParaRPr sz="3600" u="none" cap="none" strike="noStrike">
                        <a:solidFill>
                          <a:srgbClr val="E84C22"/>
                        </a:solidFill>
                        <a:latin typeface="Calibri"/>
                        <a:ea typeface="Calibri"/>
                        <a:cs typeface="Calibri"/>
                        <a:sym typeface="Calibri"/>
                      </a:endParaRPr>
                    </a:p>
                  </a:txBody>
                  <a:tcPr marT="50800" marB="50800" marR="50800" marL="50800">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tcPr>
                </a:tc>
                <a:tc>
                  <a:txBody>
                    <a:bodyPr/>
                    <a:lstStyle/>
                    <a:p>
                      <a:pPr indent="0" lvl="0" marL="0" marR="0" rtl="0" algn="l">
                        <a:spcBef>
                          <a:spcPts val="0"/>
                        </a:spcBef>
                        <a:spcAft>
                          <a:spcPts val="0"/>
                        </a:spcAft>
                        <a:buClr>
                          <a:srgbClr val="70AD47"/>
                        </a:buClr>
                        <a:buSzPts val="3600"/>
                        <a:buFont typeface="Calibri"/>
                        <a:buNone/>
                      </a:pPr>
                      <a:r>
                        <a:rPr b="1" lang="en-US" sz="3600" u="none" cap="none" strike="noStrike">
                          <a:solidFill>
                            <a:srgbClr val="70AD47"/>
                          </a:solidFill>
                          <a:latin typeface="Calibri"/>
                          <a:ea typeface="Calibri"/>
                          <a:cs typeface="Calibri"/>
                          <a:sym typeface="Calibri"/>
                        </a:rPr>
                        <a:t>God's Nature </a:t>
                      </a:r>
                      <a:endParaRPr sz="3600" u="none" cap="none" strike="noStrike">
                        <a:solidFill>
                          <a:srgbClr val="70AD47"/>
                        </a:solidFill>
                        <a:latin typeface="Calibri"/>
                        <a:ea typeface="Calibri"/>
                        <a:cs typeface="Calibri"/>
                        <a:sym typeface="Calibri"/>
                      </a:endParaRPr>
                    </a:p>
                  </a:txBody>
                  <a:tcPr marT="50800" marB="50800" marR="50800" marL="50800">
                    <a:lnL cap="flat" cmpd="sng" w="12700">
                      <a:solidFill>
                        <a:srgbClr val="A3A3A3"/>
                      </a:solidFill>
                      <a:prstDash val="solid"/>
                      <a:round/>
                      <a:headEnd len="sm" w="sm" type="none"/>
                      <a:tailEnd len="sm" w="sm" type="none"/>
                    </a:lnL>
                    <a:lnR cap="flat" cmpd="sng" w="12700">
                      <a:solidFill>
                        <a:srgbClr val="A3A3A3"/>
                      </a:solidFill>
                      <a:prstDash val="solid"/>
                      <a:round/>
                      <a:headEnd len="sm" w="sm" type="none"/>
                      <a:tailEnd len="sm" w="sm" type="none"/>
                    </a:lnR>
                    <a:lnT cap="flat" cmpd="sng" w="12700">
                      <a:solidFill>
                        <a:srgbClr val="A3A3A3"/>
                      </a:solidFill>
                      <a:prstDash val="solid"/>
                      <a:round/>
                      <a:headEnd len="sm" w="sm" type="none"/>
                      <a:tailEnd len="sm" w="sm" type="none"/>
                    </a:lnT>
                    <a:lnB cap="flat" cmpd="sng" w="12700">
                      <a:solidFill>
                        <a:srgbClr val="A3A3A3"/>
                      </a:solidFill>
                      <a:prstDash val="solid"/>
                      <a:round/>
                      <a:headEnd len="sm" w="sm" type="none"/>
                      <a:tailEnd len="sm" w="sm" type="none"/>
                    </a:lnB>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15" name="Shape 215"/>
        <p:cNvGrpSpPr/>
        <p:nvPr/>
      </p:nvGrpSpPr>
      <p:grpSpPr>
        <a:xfrm>
          <a:off x="0" y="0"/>
          <a:ext cx="0" cy="0"/>
          <a:chOff x="0" y="0"/>
          <a:chExt cx="0" cy="0"/>
        </a:xfrm>
      </p:grpSpPr>
      <p:sp>
        <p:nvSpPr>
          <p:cNvPr id="216" name="Google Shape;216;p19"/>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17" name="Google Shape;217;p19"/>
          <p:cNvSpPr/>
          <p:nvPr/>
        </p:nvSpPr>
        <p:spPr>
          <a:xfrm flipH="1">
            <a:off x="2" y="0"/>
            <a:ext cx="12191998" cy="2170031"/>
          </a:xfrm>
          <a:prstGeom prst="rect">
            <a:avLst/>
          </a:prstGeom>
          <a:gradFill>
            <a:gsLst>
              <a:gs pos="0">
                <a:srgbClr val="000000">
                  <a:alpha val="96078"/>
                </a:srgbClr>
              </a:gs>
              <a:gs pos="100000">
                <a:srgbClr val="0F4761"/>
              </a:gs>
            </a:gsLst>
            <a:lin ang="19799999"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18" name="Google Shape;218;p19"/>
          <p:cNvSpPr/>
          <p:nvPr/>
        </p:nvSpPr>
        <p:spPr>
          <a:xfrm flipH="1">
            <a:off x="8082819" y="0"/>
            <a:ext cx="4097211" cy="2170661"/>
          </a:xfrm>
          <a:prstGeom prst="rect">
            <a:avLst/>
          </a:prstGeom>
          <a:gradFill>
            <a:gsLst>
              <a:gs pos="0">
                <a:srgbClr val="0A2F41">
                  <a:alpha val="67843"/>
                </a:srgbClr>
              </a:gs>
              <a:gs pos="19000">
                <a:srgbClr val="0A2F41">
                  <a:alpha val="67843"/>
                </a:srgbClr>
              </a:gs>
              <a:gs pos="100000">
                <a:srgbClr val="156082">
                  <a:alpha val="47843"/>
                </a:srgbClr>
              </a:gs>
            </a:gsLst>
            <a:lin ang="19199999"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19" name="Google Shape;219;p19"/>
          <p:cNvSpPr/>
          <p:nvPr/>
        </p:nvSpPr>
        <p:spPr>
          <a:xfrm flipH="1" rot="-5400000">
            <a:off x="5010646" y="-5010043"/>
            <a:ext cx="2170709" cy="12192000"/>
          </a:xfrm>
          <a:prstGeom prst="rect">
            <a:avLst/>
          </a:prstGeom>
          <a:gradFill>
            <a:gsLst>
              <a:gs pos="0">
                <a:srgbClr val="0F4761">
                  <a:alpha val="16078"/>
                </a:srgbClr>
              </a:gs>
              <a:gs pos="23000">
                <a:srgbClr val="0F4761">
                  <a:alpha val="16078"/>
                </a:srgbClr>
              </a:gs>
              <a:gs pos="99000">
                <a:srgbClr val="000000">
                  <a:alpha val="45098"/>
                </a:srgbClr>
              </a:gs>
              <a:gs pos="100000">
                <a:srgbClr val="000000">
                  <a:alpha val="45098"/>
                </a:srgbClr>
              </a:gs>
            </a:gsLst>
            <a:lin ang="21000001"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20" name="Google Shape;220;p19"/>
          <p:cNvSpPr txBox="1"/>
          <p:nvPr>
            <p:ph type="title"/>
          </p:nvPr>
        </p:nvSpPr>
        <p:spPr>
          <a:xfrm>
            <a:off x="1383564" y="348865"/>
            <a:ext cx="9718111" cy="1576446"/>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4000"/>
              <a:buFont typeface="Play"/>
              <a:buNone/>
            </a:pPr>
            <a:r>
              <a:rPr b="1" lang="en-US" sz="4000">
                <a:solidFill>
                  <a:srgbClr val="FFFFFF"/>
                </a:solidFill>
              </a:rPr>
              <a:t>New Goal</a:t>
            </a:r>
            <a:endParaRPr/>
          </a:p>
        </p:txBody>
      </p:sp>
      <p:grpSp>
        <p:nvGrpSpPr>
          <p:cNvPr id="221" name="Google Shape;221;p19"/>
          <p:cNvGrpSpPr/>
          <p:nvPr/>
        </p:nvGrpSpPr>
        <p:grpSpPr>
          <a:xfrm>
            <a:off x="645389" y="2726962"/>
            <a:ext cx="10925161" cy="3467437"/>
            <a:chOff x="1333" y="110983"/>
            <a:chExt cx="10925161" cy="3467437"/>
          </a:xfrm>
        </p:grpSpPr>
        <p:sp>
          <p:nvSpPr>
            <p:cNvPr id="222" name="Google Shape;222;p19"/>
            <p:cNvSpPr/>
            <p:nvPr/>
          </p:nvSpPr>
          <p:spPr>
            <a:xfrm>
              <a:off x="1333" y="110983"/>
              <a:ext cx="4682211" cy="2973204"/>
            </a:xfrm>
            <a:prstGeom prst="roundRect">
              <a:avLst>
                <a:gd fmla="val 10000" name="adj"/>
              </a:avLst>
            </a:prstGeom>
            <a:solidFill>
              <a:srgbClr val="155D82"/>
            </a:solidFill>
            <a:ln cap="flat" cmpd="sng" w="19050">
              <a:solidFill>
                <a:schemeClr val="lt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19"/>
            <p:cNvSpPr/>
            <p:nvPr/>
          </p:nvSpPr>
          <p:spPr>
            <a:xfrm>
              <a:off x="521579" y="605216"/>
              <a:ext cx="4682211" cy="2973204"/>
            </a:xfrm>
            <a:prstGeom prst="roundRect">
              <a:avLst>
                <a:gd fmla="val 10000" name="adj"/>
              </a:avLst>
            </a:prstGeom>
            <a:solidFill>
              <a:schemeClr val="lt1">
                <a:alpha val="90196"/>
              </a:schemeClr>
            </a:solidFill>
            <a:ln cap="flat" cmpd="sng" w="19050">
              <a:solidFill>
                <a:srgbClr val="155D82"/>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19"/>
            <p:cNvSpPr txBox="1"/>
            <p:nvPr/>
          </p:nvSpPr>
          <p:spPr>
            <a:xfrm>
              <a:off x="608661" y="692298"/>
              <a:ext cx="4508047" cy="2799040"/>
            </a:xfrm>
            <a:prstGeom prst="rect">
              <a:avLst/>
            </a:prstGeom>
            <a:noFill/>
            <a:ln>
              <a:noFill/>
            </a:ln>
          </p:spPr>
          <p:txBody>
            <a:bodyPr anchorCtr="0" anchor="ctr" bIns="80000" lIns="80000" spcFirstLastPara="1" rIns="80000" wrap="square" tIns="80000">
              <a:noAutofit/>
            </a:bodyPr>
            <a:lstStyle/>
            <a:p>
              <a:pPr indent="0" lvl="0" marL="0" marR="0" rtl="0" algn="ctr">
                <a:lnSpc>
                  <a:spcPct val="90000"/>
                </a:lnSpc>
                <a:spcBef>
                  <a:spcPts val="0"/>
                </a:spcBef>
                <a:spcAft>
                  <a:spcPts val="0"/>
                </a:spcAft>
                <a:buClr>
                  <a:schemeClr val="dk1"/>
                </a:buClr>
                <a:buSzPts val="2100"/>
                <a:buFont typeface="Arial"/>
                <a:buNone/>
              </a:pPr>
              <a:r>
                <a:rPr b="1" lang="en-US" sz="2100">
                  <a:solidFill>
                    <a:schemeClr val="dk1"/>
                  </a:solidFill>
                  <a:latin typeface="Arial"/>
                  <a:ea typeface="Arial"/>
                  <a:cs typeface="Arial"/>
                  <a:sym typeface="Arial"/>
                </a:rPr>
                <a:t>New Residents</a:t>
              </a:r>
              <a:r>
                <a:rPr lang="en-US" sz="2100">
                  <a:solidFill>
                    <a:schemeClr val="dk1"/>
                  </a:solidFill>
                  <a:latin typeface="Arial"/>
                  <a:ea typeface="Arial"/>
                  <a:cs typeface="Arial"/>
                  <a:sym typeface="Arial"/>
                </a:rPr>
                <a:t> - Christ and the Holy Spirit move in to your heart right away . You may notice the things that make you happy change.  You may notice subtle objections to "that song" or "that news show” or "that activist group".  You may become sensitive to lies,  you may develop the ability to see beyond the current hour. </a:t>
              </a:r>
              <a:endParaRPr/>
            </a:p>
          </p:txBody>
        </p:sp>
        <p:sp>
          <p:nvSpPr>
            <p:cNvPr id="225" name="Google Shape;225;p19"/>
            <p:cNvSpPr/>
            <p:nvPr/>
          </p:nvSpPr>
          <p:spPr>
            <a:xfrm>
              <a:off x="5724037" y="110983"/>
              <a:ext cx="4682211" cy="2973204"/>
            </a:xfrm>
            <a:prstGeom prst="roundRect">
              <a:avLst>
                <a:gd fmla="val 10000" name="adj"/>
              </a:avLst>
            </a:prstGeom>
            <a:solidFill>
              <a:srgbClr val="155D82"/>
            </a:solidFill>
            <a:ln cap="flat" cmpd="sng" w="19050">
              <a:solidFill>
                <a:schemeClr val="lt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19"/>
            <p:cNvSpPr/>
            <p:nvPr/>
          </p:nvSpPr>
          <p:spPr>
            <a:xfrm>
              <a:off x="6244283" y="605216"/>
              <a:ext cx="4682211" cy="2973204"/>
            </a:xfrm>
            <a:prstGeom prst="roundRect">
              <a:avLst>
                <a:gd fmla="val 10000" name="adj"/>
              </a:avLst>
            </a:prstGeom>
            <a:solidFill>
              <a:schemeClr val="lt1">
                <a:alpha val="90196"/>
              </a:schemeClr>
            </a:solidFill>
            <a:ln cap="flat" cmpd="sng" w="19050">
              <a:solidFill>
                <a:srgbClr val="155D82"/>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19"/>
            <p:cNvSpPr txBox="1"/>
            <p:nvPr/>
          </p:nvSpPr>
          <p:spPr>
            <a:xfrm>
              <a:off x="6331365" y="692298"/>
              <a:ext cx="4508047" cy="2799040"/>
            </a:xfrm>
            <a:prstGeom prst="rect">
              <a:avLst/>
            </a:prstGeom>
            <a:noFill/>
            <a:ln>
              <a:noFill/>
            </a:ln>
          </p:spPr>
          <p:txBody>
            <a:bodyPr anchorCtr="0" anchor="ctr" bIns="80000" lIns="80000" spcFirstLastPara="1" rIns="80000" wrap="square" tIns="80000">
              <a:noAutofit/>
            </a:bodyPr>
            <a:lstStyle/>
            <a:p>
              <a:pPr indent="0" lvl="0" marL="0" marR="0" rtl="0" algn="ctr">
                <a:lnSpc>
                  <a:spcPct val="90000"/>
                </a:lnSpc>
                <a:spcBef>
                  <a:spcPts val="0"/>
                </a:spcBef>
                <a:spcAft>
                  <a:spcPts val="0"/>
                </a:spcAft>
                <a:buClr>
                  <a:schemeClr val="dk1"/>
                </a:buClr>
                <a:buSzPts val="2100"/>
                <a:buFont typeface="Arial"/>
                <a:buNone/>
              </a:pPr>
              <a:r>
                <a:rPr b="1" lang="en-US" sz="2100">
                  <a:solidFill>
                    <a:schemeClr val="dk1"/>
                  </a:solidFill>
                  <a:latin typeface="Arial"/>
                  <a:ea typeface="Arial"/>
                  <a:cs typeface="Arial"/>
                  <a:sym typeface="Arial"/>
                </a:rPr>
                <a:t>New Goal</a:t>
              </a:r>
              <a:r>
                <a:rPr lang="en-US" sz="2100">
                  <a:solidFill>
                    <a:schemeClr val="dk1"/>
                  </a:solidFill>
                  <a:latin typeface="Arial"/>
                  <a:ea typeface="Arial"/>
                  <a:cs typeface="Arial"/>
                  <a:sym typeface="Arial"/>
                </a:rPr>
                <a:t> - </a:t>
              </a:r>
              <a:r>
                <a:rPr lang="en-US" sz="2100">
                  <a:solidFill>
                    <a:schemeClr val="dk1"/>
                  </a:solidFill>
                  <a:highlight>
                    <a:srgbClr val="FFFF00"/>
                  </a:highlight>
                  <a:latin typeface="Arial"/>
                  <a:ea typeface="Arial"/>
                  <a:cs typeface="Arial"/>
                  <a:sym typeface="Arial"/>
                </a:rPr>
                <a:t>To become more like Christ</a:t>
              </a:r>
              <a:r>
                <a:rPr lang="en-US" sz="2100">
                  <a:solidFill>
                    <a:schemeClr val="dk1"/>
                  </a:solidFill>
                  <a:latin typeface="Arial"/>
                  <a:ea typeface="Arial"/>
                  <a:cs typeface="Arial"/>
                  <a:sym typeface="Arial"/>
                </a:rPr>
                <a:t>, to let him </a:t>
              </a:r>
              <a:r>
                <a:rPr b="1" lang="en-US" sz="2100">
                  <a:solidFill>
                    <a:schemeClr val="dk1"/>
                  </a:solidFill>
                  <a:latin typeface="Arial"/>
                  <a:ea typeface="Arial"/>
                  <a:cs typeface="Arial"/>
                  <a:sym typeface="Arial"/>
                </a:rPr>
                <a:t>Transform you by changing the way you think</a:t>
              </a:r>
              <a:r>
                <a:rPr lang="en-US" sz="2100">
                  <a:solidFill>
                    <a:schemeClr val="dk1"/>
                  </a:solidFill>
                  <a:latin typeface="Arial"/>
                  <a:ea typeface="Arial"/>
                  <a:cs typeface="Arial"/>
                  <a:sym typeface="Arial"/>
                </a:rPr>
                <a:t> (</a:t>
              </a:r>
              <a:r>
                <a:rPr lang="en-US" sz="2100" u="sng">
                  <a:solidFill>
                    <a:schemeClr val="dk1"/>
                  </a:solidFill>
                  <a:latin typeface="Arial"/>
                  <a:ea typeface="Arial"/>
                  <a:cs typeface="Arial"/>
                  <a:sym typeface="Arial"/>
                  <a:hlinkClick r:id="rId3">
                    <a:extLst>
                      <a:ext uri="{A12FA001-AC4F-418D-AE19-62706E023703}">
                        <ahyp:hlinkClr val="tx"/>
                      </a:ext>
                    </a:extLst>
                  </a:hlinkClick>
                </a:rPr>
                <a:t>Romans 12:2 (NLT)</a:t>
              </a:r>
              <a:r>
                <a:rPr lang="en-US" sz="2100">
                  <a:solidFill>
                    <a:schemeClr val="dk1"/>
                  </a:solidFill>
                  <a:latin typeface="Arial"/>
                  <a:ea typeface="Arial"/>
                  <a:cs typeface="Arial"/>
                  <a:sym typeface="Arial"/>
                </a:rPr>
                <a:t>) </a:t>
              </a:r>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31" name="Shape 231"/>
        <p:cNvGrpSpPr/>
        <p:nvPr/>
      </p:nvGrpSpPr>
      <p:grpSpPr>
        <a:xfrm>
          <a:off x="0" y="0"/>
          <a:ext cx="0" cy="0"/>
          <a:chOff x="0" y="0"/>
          <a:chExt cx="0" cy="0"/>
        </a:xfrm>
      </p:grpSpPr>
      <p:sp>
        <p:nvSpPr>
          <p:cNvPr id="232" name="Google Shape;232;p2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t/>
            </a:r>
            <a:endParaRPr/>
          </a:p>
        </p:txBody>
      </p:sp>
      <p:pic>
        <p:nvPicPr>
          <p:cNvPr descr="May be an image of text that says 'And if you are Christ's, then you are Abraham's offspring, heirs according to promise. Galatians 3:29 ESV BY BEING IN CHRIST- WE EVERYTHING IN HIM, AND NOTHING WITHOUT HIM. HAVE" id="233" name="Google Shape;233;p20"/>
          <p:cNvPicPr preferRelativeResize="0"/>
          <p:nvPr>
            <p:ph idx="1" type="body"/>
          </p:nvPr>
        </p:nvPicPr>
        <p:blipFill rotWithShape="1">
          <a:blip r:embed="rId3">
            <a:alphaModFix/>
          </a:blip>
          <a:srcRect b="0" l="0" r="0" t="0"/>
          <a:stretch/>
        </p:blipFill>
        <p:spPr>
          <a:xfrm>
            <a:off x="1890963" y="-457200"/>
            <a:ext cx="8410073" cy="750954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21"/>
          <p:cNvSpPr txBox="1"/>
          <p:nvPr>
            <p:ph type="title"/>
          </p:nvPr>
        </p:nvSpPr>
        <p:spPr>
          <a:xfrm>
            <a:off x="838200" y="593725"/>
            <a:ext cx="10515600" cy="13255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Play"/>
              <a:buNone/>
            </a:pPr>
            <a:r>
              <a:rPr lang="en-US" u="sng"/>
              <a:t>Purpose (This has Spiritual Meaning!) </a:t>
            </a:r>
            <a:br>
              <a:rPr lang="en-US" u="sng"/>
            </a:br>
            <a:r>
              <a:rPr lang="en-US" sz="2200" u="sng">
                <a:solidFill>
                  <a:schemeClr val="hlink"/>
                </a:solidFill>
                <a:hlinkClick r:id="rId3"/>
              </a:rPr>
              <a:t>John 10:10 (NLT)</a:t>
            </a:r>
            <a:br>
              <a:rPr lang="en-US" sz="2200"/>
            </a:br>
            <a:r>
              <a:rPr lang="en-US" sz="2200">
                <a:solidFill>
                  <a:srgbClr val="FF0000"/>
                </a:solidFill>
              </a:rPr>
              <a:t>The thief’s purpose is to </a:t>
            </a:r>
            <a:r>
              <a:rPr b="1" lang="en-US" sz="2200">
                <a:solidFill>
                  <a:srgbClr val="FF0000"/>
                </a:solidFill>
              </a:rPr>
              <a:t>steal and kill and destroy</a:t>
            </a:r>
            <a:r>
              <a:rPr lang="en-US" sz="2200">
                <a:solidFill>
                  <a:srgbClr val="FF0000"/>
                </a:solidFill>
              </a:rPr>
              <a:t>. My purpose is to give them a rich and satisfying life.</a:t>
            </a:r>
            <a:br>
              <a:rPr lang="en-US"/>
            </a:br>
            <a:br>
              <a:rPr lang="en-US"/>
            </a:br>
            <a:endParaRPr/>
          </a:p>
        </p:txBody>
      </p:sp>
      <p:sp>
        <p:nvSpPr>
          <p:cNvPr id="240" name="Google Shape;240;p21"/>
          <p:cNvSpPr txBox="1"/>
          <p:nvPr>
            <p:ph idx="1" type="body"/>
          </p:nvPr>
        </p:nvSpPr>
        <p:spPr>
          <a:xfrm>
            <a:off x="-126689" y="1605315"/>
            <a:ext cx="5576700" cy="4148400"/>
          </a:xfrm>
          <a:prstGeom prst="rect">
            <a:avLst/>
          </a:prstGeom>
          <a:noFill/>
          <a:ln>
            <a:noFill/>
          </a:ln>
        </p:spPr>
        <p:txBody>
          <a:bodyPr anchorCtr="0" anchor="t" bIns="45700" lIns="91425" spcFirstLastPara="1" rIns="91425" wrap="square" tIns="45700">
            <a:normAutofit fontScale="25000" lnSpcReduction="20000"/>
          </a:bodyPr>
          <a:lstStyle/>
          <a:p>
            <a:pPr indent="0" lvl="0" marL="0" rtl="0" algn="l">
              <a:lnSpc>
                <a:spcPct val="90000"/>
              </a:lnSpc>
              <a:spcBef>
                <a:spcPts val="0"/>
              </a:spcBef>
              <a:spcAft>
                <a:spcPts val="0"/>
              </a:spcAft>
              <a:buClr>
                <a:schemeClr val="dk1"/>
              </a:buClr>
              <a:buSzPct val="100000"/>
              <a:buNone/>
            </a:pPr>
            <a:r>
              <a:rPr lang="en-US" sz="8000"/>
              <a:t> </a:t>
            </a:r>
            <a:r>
              <a:rPr b="1" i="1" lang="en-US" sz="8000">
                <a:latin typeface="Calibri"/>
                <a:ea typeface="Calibri"/>
                <a:cs typeface="Calibri"/>
                <a:sym typeface="Calibri"/>
              </a:rPr>
              <a:t>Our purpose: </a:t>
            </a:r>
            <a:r>
              <a:rPr b="1" i="1" lang="en-US" sz="8000">
                <a:highlight>
                  <a:srgbClr val="00FFFF"/>
                </a:highlight>
                <a:latin typeface="Calibri"/>
                <a:ea typeface="Calibri"/>
                <a:cs typeface="Calibri"/>
                <a:sym typeface="Calibri"/>
              </a:rPr>
              <a:t>Your Action Items – D A I L Y</a:t>
            </a:r>
            <a:endParaRPr sz="8000">
              <a:latin typeface="Calibri"/>
              <a:ea typeface="Calibri"/>
              <a:cs typeface="Calibri"/>
              <a:sym typeface="Calibri"/>
            </a:endParaRPr>
          </a:p>
          <a:p>
            <a:pPr indent="-342900" lvl="0" marL="342900" rtl="0" algn="l">
              <a:lnSpc>
                <a:spcPct val="90000"/>
              </a:lnSpc>
              <a:spcBef>
                <a:spcPts val="1000"/>
              </a:spcBef>
              <a:spcAft>
                <a:spcPts val="0"/>
              </a:spcAft>
              <a:buClr>
                <a:srgbClr val="121212"/>
              </a:buClr>
              <a:buSzPct val="100000"/>
              <a:buFont typeface="Play"/>
              <a:buAutoNum type="arabicPeriod"/>
            </a:pPr>
            <a:r>
              <a:rPr b="1" i="1" lang="en-US" sz="8000">
                <a:solidFill>
                  <a:srgbClr val="121212"/>
                </a:solidFill>
                <a:highlight>
                  <a:srgbClr val="00FFFF"/>
                </a:highlight>
                <a:latin typeface="Akt"/>
                <a:ea typeface="Akt"/>
                <a:cs typeface="Akt"/>
                <a:sym typeface="Akt"/>
              </a:rPr>
              <a:t> do the good things he planned for us long ago.</a:t>
            </a:r>
            <a:endParaRPr b="1" i="1" sz="8000">
              <a:latin typeface="Calibri"/>
              <a:ea typeface="Calibri"/>
              <a:cs typeface="Calibri"/>
              <a:sym typeface="Calibri"/>
            </a:endParaRPr>
          </a:p>
          <a:p>
            <a:pPr indent="-228600" lvl="0" marL="342900" marR="0" rtl="0" algn="l">
              <a:lnSpc>
                <a:spcPct val="90000"/>
              </a:lnSpc>
              <a:spcBef>
                <a:spcPts val="1000"/>
              </a:spcBef>
              <a:spcAft>
                <a:spcPts val="0"/>
              </a:spcAft>
              <a:buClr>
                <a:schemeClr val="dk1"/>
              </a:buClr>
              <a:buSzPct val="100000"/>
              <a:buNone/>
            </a:pPr>
            <a:r>
              <a:rPr lang="en-US" sz="6400" u="sng">
                <a:solidFill>
                  <a:schemeClr val="hlink"/>
                </a:solidFill>
                <a:latin typeface="Akt"/>
                <a:ea typeface="Akt"/>
                <a:cs typeface="Akt"/>
                <a:sym typeface="Akt"/>
                <a:hlinkClick r:id="rId4"/>
              </a:rPr>
              <a:t>Ephesians 2:10 (NLT)</a:t>
            </a:r>
            <a:endParaRPr sz="4800">
              <a:latin typeface="Calibri"/>
              <a:ea typeface="Calibri"/>
              <a:cs typeface="Calibri"/>
              <a:sym typeface="Calibri"/>
            </a:endParaRPr>
          </a:p>
          <a:p>
            <a:pPr indent="-228600" lvl="0" marL="342900" marR="0" rtl="0" algn="l">
              <a:lnSpc>
                <a:spcPct val="90000"/>
              </a:lnSpc>
              <a:spcBef>
                <a:spcPts val="1000"/>
              </a:spcBef>
              <a:spcAft>
                <a:spcPts val="0"/>
              </a:spcAft>
              <a:buClr>
                <a:srgbClr val="121212"/>
              </a:buClr>
              <a:buSzPct val="100000"/>
              <a:buNone/>
            </a:pPr>
            <a:r>
              <a:rPr lang="en-US" sz="4800">
                <a:solidFill>
                  <a:srgbClr val="121212"/>
                </a:solidFill>
                <a:latin typeface="Akt"/>
                <a:ea typeface="Akt"/>
                <a:cs typeface="Akt"/>
                <a:sym typeface="Akt"/>
              </a:rPr>
              <a:t>For we are God’s masterpiece. </a:t>
            </a:r>
            <a:r>
              <a:rPr lang="en-US" sz="4800">
                <a:solidFill>
                  <a:srgbClr val="121212"/>
                </a:solidFill>
                <a:highlight>
                  <a:srgbClr val="FFFF00"/>
                </a:highlight>
                <a:latin typeface="Akt"/>
                <a:ea typeface="Akt"/>
                <a:cs typeface="Akt"/>
                <a:sym typeface="Akt"/>
              </a:rPr>
              <a:t>He has created us anew in Christ Jesus, so we can do the good things he planned for us long ago.</a:t>
            </a:r>
            <a:endParaRPr sz="4800">
              <a:solidFill>
                <a:srgbClr val="121212"/>
              </a:solidFill>
              <a:latin typeface="Akt"/>
              <a:ea typeface="Akt"/>
              <a:cs typeface="Akt"/>
              <a:sym typeface="Akt"/>
            </a:endParaRPr>
          </a:p>
          <a:p>
            <a:pPr indent="-342900" lvl="0" marL="342900" rtl="0" algn="l">
              <a:lnSpc>
                <a:spcPct val="90000"/>
              </a:lnSpc>
              <a:spcBef>
                <a:spcPts val="1000"/>
              </a:spcBef>
              <a:spcAft>
                <a:spcPts val="0"/>
              </a:spcAft>
              <a:buClr>
                <a:srgbClr val="121212"/>
              </a:buClr>
              <a:buSzPct val="100000"/>
              <a:buFont typeface="Play"/>
              <a:buAutoNum type="arabicPeriod" startAt="2"/>
            </a:pPr>
            <a:r>
              <a:rPr b="1" i="1" lang="en-US" sz="8000">
                <a:solidFill>
                  <a:srgbClr val="121212"/>
                </a:solidFill>
                <a:highlight>
                  <a:srgbClr val="00FFFF"/>
                </a:highlight>
                <a:latin typeface="Akt"/>
                <a:ea typeface="Akt"/>
                <a:cs typeface="Akt"/>
                <a:sym typeface="Akt"/>
              </a:rPr>
              <a:t> live a holy life.</a:t>
            </a:r>
            <a:endParaRPr b="1" i="1" sz="8000">
              <a:solidFill>
                <a:srgbClr val="121212"/>
              </a:solidFill>
              <a:latin typeface="Calibri"/>
              <a:ea typeface="Calibri"/>
              <a:cs typeface="Calibri"/>
              <a:sym typeface="Calibri"/>
            </a:endParaRPr>
          </a:p>
          <a:p>
            <a:pPr indent="-228600" lvl="0" marL="342900" marR="0" rtl="0" algn="l">
              <a:lnSpc>
                <a:spcPct val="90000"/>
              </a:lnSpc>
              <a:spcBef>
                <a:spcPts val="1000"/>
              </a:spcBef>
              <a:spcAft>
                <a:spcPts val="0"/>
              </a:spcAft>
              <a:buClr>
                <a:schemeClr val="dk1"/>
              </a:buClr>
              <a:buSzPct val="100000"/>
              <a:buNone/>
            </a:pPr>
            <a:r>
              <a:rPr lang="en-US" sz="6400" u="sng">
                <a:solidFill>
                  <a:schemeClr val="hlink"/>
                </a:solidFill>
                <a:latin typeface="Akt"/>
                <a:ea typeface="Akt"/>
                <a:cs typeface="Akt"/>
                <a:sym typeface="Akt"/>
                <a:hlinkClick r:id="rId5"/>
              </a:rPr>
              <a:t>2 Timothy 1:9 (NLT)</a:t>
            </a:r>
            <a:endParaRPr sz="4800">
              <a:latin typeface="Calibri"/>
              <a:ea typeface="Calibri"/>
              <a:cs typeface="Calibri"/>
              <a:sym typeface="Calibri"/>
            </a:endParaRPr>
          </a:p>
          <a:p>
            <a:pPr indent="-228600" lvl="0" marL="342900" marR="0" rtl="0" algn="l">
              <a:lnSpc>
                <a:spcPct val="90000"/>
              </a:lnSpc>
              <a:spcBef>
                <a:spcPts val="1000"/>
              </a:spcBef>
              <a:spcAft>
                <a:spcPts val="0"/>
              </a:spcAft>
              <a:buClr>
                <a:srgbClr val="121212"/>
              </a:buClr>
              <a:buSzPct val="100000"/>
              <a:buNone/>
            </a:pPr>
            <a:r>
              <a:rPr lang="en-US" sz="4800">
                <a:solidFill>
                  <a:srgbClr val="121212"/>
                </a:solidFill>
                <a:latin typeface="Akt"/>
                <a:ea typeface="Akt"/>
                <a:cs typeface="Akt"/>
                <a:sym typeface="Akt"/>
              </a:rPr>
              <a:t>For God saved us and </a:t>
            </a:r>
            <a:r>
              <a:rPr lang="en-US" sz="4800">
                <a:solidFill>
                  <a:srgbClr val="121212"/>
                </a:solidFill>
                <a:highlight>
                  <a:srgbClr val="FFFF00"/>
                </a:highlight>
                <a:latin typeface="Akt"/>
                <a:ea typeface="Akt"/>
                <a:cs typeface="Akt"/>
                <a:sym typeface="Akt"/>
              </a:rPr>
              <a:t>called us to live a holy life</a:t>
            </a:r>
            <a:r>
              <a:rPr lang="en-US" sz="4800">
                <a:solidFill>
                  <a:srgbClr val="121212"/>
                </a:solidFill>
                <a:latin typeface="Akt"/>
                <a:ea typeface="Akt"/>
                <a:cs typeface="Akt"/>
                <a:sym typeface="Akt"/>
              </a:rPr>
              <a:t>. He did this, not because we deserved it, but because that was his plan from before the beginning of time—to show us his grace through Christ Jesus.</a:t>
            </a:r>
            <a:endParaRPr/>
          </a:p>
          <a:p>
            <a:pPr indent="-457200" lvl="0" marL="457200" rtl="0" algn="l">
              <a:lnSpc>
                <a:spcPct val="90000"/>
              </a:lnSpc>
              <a:spcBef>
                <a:spcPts val="1000"/>
              </a:spcBef>
              <a:spcAft>
                <a:spcPts val="0"/>
              </a:spcAft>
              <a:buClr>
                <a:srgbClr val="121212"/>
              </a:buClr>
              <a:buSzPct val="100000"/>
              <a:buFont typeface="Play"/>
              <a:buAutoNum type="arabicPeriod"/>
            </a:pPr>
            <a:r>
              <a:rPr b="1" i="1" lang="en-US" sz="2400">
                <a:solidFill>
                  <a:srgbClr val="121212"/>
                </a:solidFill>
                <a:highlight>
                  <a:srgbClr val="00FFFF"/>
                </a:highlight>
                <a:latin typeface="Akt"/>
                <a:ea typeface="Akt"/>
                <a:cs typeface="Akt"/>
                <a:sym typeface="Akt"/>
              </a:rPr>
              <a:t> </a:t>
            </a:r>
            <a:r>
              <a:rPr b="1" i="1" lang="en-US" sz="8000">
                <a:solidFill>
                  <a:srgbClr val="121212"/>
                </a:solidFill>
                <a:highlight>
                  <a:srgbClr val="00FFFF"/>
                </a:highlight>
                <a:latin typeface="Akt"/>
                <a:ea typeface="Akt"/>
                <a:cs typeface="Akt"/>
                <a:sym typeface="Akt"/>
              </a:rPr>
              <a:t>learn to know God’s will for you,</a:t>
            </a:r>
            <a:endParaRPr b="1" i="1" sz="8000">
              <a:solidFill>
                <a:srgbClr val="121212"/>
              </a:solidFill>
              <a:latin typeface="Calibri"/>
              <a:ea typeface="Calibri"/>
              <a:cs typeface="Calibri"/>
              <a:sym typeface="Calibri"/>
            </a:endParaRPr>
          </a:p>
          <a:p>
            <a:pPr indent="-228600" lvl="0" marL="342900" marR="0" rtl="0" algn="l">
              <a:lnSpc>
                <a:spcPct val="90000"/>
              </a:lnSpc>
              <a:spcBef>
                <a:spcPts val="1000"/>
              </a:spcBef>
              <a:spcAft>
                <a:spcPts val="0"/>
              </a:spcAft>
              <a:buClr>
                <a:schemeClr val="dk1"/>
              </a:buClr>
              <a:buSzPct val="100000"/>
              <a:buNone/>
            </a:pPr>
            <a:r>
              <a:rPr lang="en-US" sz="6400" u="sng">
                <a:solidFill>
                  <a:schemeClr val="hlink"/>
                </a:solidFill>
                <a:latin typeface="Akt"/>
                <a:ea typeface="Akt"/>
                <a:cs typeface="Akt"/>
                <a:sym typeface="Akt"/>
                <a:hlinkClick r:id="rId6"/>
              </a:rPr>
              <a:t>Romans 12:2 (NLT)</a:t>
            </a:r>
            <a:endParaRPr sz="4800">
              <a:latin typeface="Calibri"/>
              <a:ea typeface="Calibri"/>
              <a:cs typeface="Calibri"/>
              <a:sym typeface="Calibri"/>
            </a:endParaRPr>
          </a:p>
          <a:p>
            <a:pPr indent="-228600" lvl="0" marL="342900" marR="0" rtl="0" algn="l">
              <a:lnSpc>
                <a:spcPct val="90000"/>
              </a:lnSpc>
              <a:spcBef>
                <a:spcPts val="1000"/>
              </a:spcBef>
              <a:spcAft>
                <a:spcPts val="0"/>
              </a:spcAft>
              <a:buClr>
                <a:srgbClr val="121212"/>
              </a:buClr>
              <a:buSzPct val="100000"/>
              <a:buNone/>
            </a:pPr>
            <a:r>
              <a:rPr lang="en-US" sz="4800">
                <a:solidFill>
                  <a:srgbClr val="121212"/>
                </a:solidFill>
                <a:latin typeface="Akt"/>
                <a:ea typeface="Akt"/>
                <a:cs typeface="Akt"/>
                <a:sym typeface="Akt"/>
              </a:rPr>
              <a:t>Don’t copy the behavior and customs of this world, but let God transform you into a new person by changing the way you think. Then you will l</a:t>
            </a:r>
            <a:r>
              <a:rPr lang="en-US" sz="4800">
                <a:solidFill>
                  <a:srgbClr val="121212"/>
                </a:solidFill>
                <a:highlight>
                  <a:srgbClr val="FFFF00"/>
                </a:highlight>
                <a:latin typeface="Akt"/>
                <a:ea typeface="Akt"/>
                <a:cs typeface="Akt"/>
                <a:sym typeface="Akt"/>
              </a:rPr>
              <a:t>earn to know God’s will for you</a:t>
            </a:r>
            <a:r>
              <a:rPr lang="en-US" sz="4800">
                <a:solidFill>
                  <a:srgbClr val="121212"/>
                </a:solidFill>
                <a:latin typeface="Akt"/>
                <a:ea typeface="Akt"/>
                <a:cs typeface="Akt"/>
                <a:sym typeface="Akt"/>
              </a:rPr>
              <a:t>, which is good and pleasing and perfect.</a:t>
            </a:r>
            <a:endParaRPr/>
          </a:p>
          <a:p>
            <a:pPr indent="-342900" lvl="0" marL="342900" rtl="0" algn="l">
              <a:lnSpc>
                <a:spcPct val="90000"/>
              </a:lnSpc>
              <a:spcBef>
                <a:spcPts val="1000"/>
              </a:spcBef>
              <a:spcAft>
                <a:spcPts val="0"/>
              </a:spcAft>
              <a:buClr>
                <a:srgbClr val="121212"/>
              </a:buClr>
              <a:buSzPct val="100000"/>
              <a:buFont typeface="Play"/>
              <a:buAutoNum type="arabicPeriod" startAt="4"/>
            </a:pPr>
            <a:r>
              <a:rPr b="1" i="1" lang="en-US" sz="8000">
                <a:solidFill>
                  <a:srgbClr val="121212"/>
                </a:solidFill>
                <a:highlight>
                  <a:srgbClr val="00FFFF"/>
                </a:highlight>
                <a:latin typeface="Akt"/>
                <a:ea typeface="Akt"/>
                <a:cs typeface="Akt"/>
                <a:sym typeface="Akt"/>
              </a:rPr>
              <a:t>Seek the Kingdom of God above all else, and live righteously</a:t>
            </a:r>
            <a:endParaRPr b="1" i="1" sz="8000">
              <a:solidFill>
                <a:srgbClr val="121212"/>
              </a:solidFill>
              <a:latin typeface="Calibri"/>
              <a:ea typeface="Calibri"/>
              <a:cs typeface="Calibri"/>
              <a:sym typeface="Calibri"/>
            </a:endParaRPr>
          </a:p>
          <a:p>
            <a:pPr indent="-228600" lvl="0" marL="342900" marR="0" rtl="0" algn="l">
              <a:lnSpc>
                <a:spcPct val="90000"/>
              </a:lnSpc>
              <a:spcBef>
                <a:spcPts val="1000"/>
              </a:spcBef>
              <a:spcAft>
                <a:spcPts val="0"/>
              </a:spcAft>
              <a:buClr>
                <a:schemeClr val="dk1"/>
              </a:buClr>
              <a:buSzPct val="100000"/>
              <a:buNone/>
            </a:pPr>
            <a:r>
              <a:rPr lang="en-US" sz="6400" u="sng">
                <a:solidFill>
                  <a:schemeClr val="hlink"/>
                </a:solidFill>
                <a:latin typeface="Akt"/>
                <a:ea typeface="Akt"/>
                <a:cs typeface="Akt"/>
                <a:sym typeface="Akt"/>
                <a:hlinkClick r:id="rId7"/>
              </a:rPr>
              <a:t>Matthew 6:33 (NLT)</a:t>
            </a:r>
            <a:endParaRPr sz="4800">
              <a:latin typeface="Calibri"/>
              <a:ea typeface="Calibri"/>
              <a:cs typeface="Calibri"/>
              <a:sym typeface="Calibri"/>
            </a:endParaRPr>
          </a:p>
          <a:p>
            <a:pPr indent="-228600" lvl="0" marL="342900" marR="0" rtl="0" algn="l">
              <a:lnSpc>
                <a:spcPct val="90000"/>
              </a:lnSpc>
              <a:spcBef>
                <a:spcPts val="1000"/>
              </a:spcBef>
              <a:spcAft>
                <a:spcPts val="0"/>
              </a:spcAft>
              <a:buClr>
                <a:srgbClr val="121212"/>
              </a:buClr>
              <a:buSzPct val="100000"/>
              <a:buNone/>
            </a:pPr>
            <a:r>
              <a:rPr lang="en-US" sz="4800">
                <a:solidFill>
                  <a:srgbClr val="121212"/>
                </a:solidFill>
                <a:highlight>
                  <a:srgbClr val="FFFF00"/>
                </a:highlight>
                <a:latin typeface="Akt"/>
                <a:ea typeface="Akt"/>
                <a:cs typeface="Akt"/>
                <a:sym typeface="Akt"/>
              </a:rPr>
              <a:t>Seek the Kingdom of God above all else, and live righteously</a:t>
            </a:r>
            <a:r>
              <a:rPr lang="en-US" sz="4800">
                <a:solidFill>
                  <a:srgbClr val="121212"/>
                </a:solidFill>
                <a:latin typeface="Akt"/>
                <a:ea typeface="Akt"/>
                <a:cs typeface="Akt"/>
                <a:sym typeface="Akt"/>
              </a:rPr>
              <a:t>, and he will give you everything you need.</a:t>
            </a:r>
            <a:endParaRPr/>
          </a:p>
          <a:p>
            <a:pPr indent="-228600" lvl="0" marL="342900" marR="0" rtl="0" algn="l">
              <a:lnSpc>
                <a:spcPct val="90000"/>
              </a:lnSpc>
              <a:spcBef>
                <a:spcPts val="1000"/>
              </a:spcBef>
              <a:spcAft>
                <a:spcPts val="0"/>
              </a:spcAft>
              <a:buClr>
                <a:srgbClr val="121212"/>
              </a:buClr>
              <a:buSzPct val="100000"/>
              <a:buNone/>
            </a:pPr>
            <a:r>
              <a:rPr lang="en-US" sz="4800">
                <a:solidFill>
                  <a:srgbClr val="121212"/>
                </a:solidFill>
                <a:latin typeface="Calibri"/>
                <a:ea typeface="Calibri"/>
                <a:cs typeface="Calibri"/>
                <a:sym typeface="Calibri"/>
              </a:rPr>
              <a:t> </a:t>
            </a:r>
            <a:endParaRPr/>
          </a:p>
          <a:p>
            <a:pPr indent="-342900" lvl="0" marL="342900" rtl="0" algn="l">
              <a:lnSpc>
                <a:spcPct val="90000"/>
              </a:lnSpc>
              <a:spcBef>
                <a:spcPts val="1000"/>
              </a:spcBef>
              <a:spcAft>
                <a:spcPts val="0"/>
              </a:spcAft>
              <a:buClr>
                <a:srgbClr val="121212"/>
              </a:buClr>
              <a:buSzPct val="100000"/>
              <a:buFont typeface="Play"/>
              <a:buAutoNum type="arabicPeriod" startAt="5"/>
            </a:pPr>
            <a:r>
              <a:rPr b="1" i="0" lang="en-US" sz="8000">
                <a:solidFill>
                  <a:srgbClr val="121212"/>
                </a:solidFill>
                <a:highlight>
                  <a:srgbClr val="00FFFF"/>
                </a:highlight>
                <a:latin typeface="Calibri"/>
                <a:ea typeface="Calibri"/>
                <a:cs typeface="Calibri"/>
                <a:sym typeface="Calibri"/>
              </a:rPr>
              <a:t>Glorify him</a:t>
            </a:r>
            <a:endParaRPr b="1" i="0" sz="8000">
              <a:solidFill>
                <a:srgbClr val="121212"/>
              </a:solidFill>
              <a:latin typeface="Calibri"/>
              <a:ea typeface="Calibri"/>
              <a:cs typeface="Calibri"/>
              <a:sym typeface="Calibri"/>
            </a:endParaRPr>
          </a:p>
          <a:p>
            <a:pPr indent="-228600" lvl="0" marL="342900" marR="0" rtl="0" algn="l">
              <a:lnSpc>
                <a:spcPct val="90000"/>
              </a:lnSpc>
              <a:spcBef>
                <a:spcPts val="1000"/>
              </a:spcBef>
              <a:spcAft>
                <a:spcPts val="0"/>
              </a:spcAft>
              <a:buClr>
                <a:schemeClr val="dk1"/>
              </a:buClr>
              <a:buSzPct val="100000"/>
              <a:buNone/>
            </a:pPr>
            <a:r>
              <a:rPr lang="en-US" sz="4800" u="sng">
                <a:solidFill>
                  <a:schemeClr val="hlink"/>
                </a:solidFill>
                <a:latin typeface="Akt"/>
                <a:ea typeface="Akt"/>
                <a:cs typeface="Akt"/>
                <a:sym typeface="Akt"/>
                <a:hlinkClick r:id="rId8"/>
              </a:rPr>
              <a:t>Isaiah 43:7 (NLT)</a:t>
            </a:r>
            <a:endParaRPr sz="4800">
              <a:latin typeface="Calibri"/>
              <a:ea typeface="Calibri"/>
              <a:cs typeface="Calibri"/>
              <a:sym typeface="Calibri"/>
            </a:endParaRPr>
          </a:p>
          <a:p>
            <a:pPr indent="-228600" lvl="0" marL="342900" marR="0" rtl="0" algn="l">
              <a:lnSpc>
                <a:spcPct val="90000"/>
              </a:lnSpc>
              <a:spcBef>
                <a:spcPts val="1000"/>
              </a:spcBef>
              <a:spcAft>
                <a:spcPts val="0"/>
              </a:spcAft>
              <a:buClr>
                <a:srgbClr val="121212"/>
              </a:buClr>
              <a:buSzPct val="100000"/>
              <a:buNone/>
            </a:pPr>
            <a:r>
              <a:rPr lang="en-US" sz="4800">
                <a:solidFill>
                  <a:srgbClr val="121212"/>
                </a:solidFill>
                <a:latin typeface="Akt"/>
                <a:ea typeface="Akt"/>
                <a:cs typeface="Akt"/>
                <a:sym typeface="Akt"/>
              </a:rPr>
              <a:t>Bring all who claim me as their God, for</a:t>
            </a:r>
            <a:r>
              <a:rPr lang="en-US" sz="4800">
                <a:solidFill>
                  <a:srgbClr val="121212"/>
                </a:solidFill>
                <a:highlight>
                  <a:srgbClr val="FFFF00"/>
                </a:highlight>
                <a:latin typeface="Akt"/>
                <a:ea typeface="Akt"/>
                <a:cs typeface="Akt"/>
                <a:sym typeface="Akt"/>
              </a:rPr>
              <a:t> I have made them for my glory</a:t>
            </a:r>
            <a:r>
              <a:rPr lang="en-US" sz="4800">
                <a:solidFill>
                  <a:srgbClr val="121212"/>
                </a:solidFill>
                <a:latin typeface="Akt"/>
                <a:ea typeface="Akt"/>
                <a:cs typeface="Akt"/>
                <a:sym typeface="Akt"/>
              </a:rPr>
              <a:t>. It was I who created them.’”</a:t>
            </a:r>
            <a:endParaRPr/>
          </a:p>
          <a:p>
            <a:pPr indent="-228600" lvl="0" marL="342900" marR="0" rtl="0" algn="l">
              <a:lnSpc>
                <a:spcPct val="90000"/>
              </a:lnSpc>
              <a:spcBef>
                <a:spcPts val="1000"/>
              </a:spcBef>
              <a:spcAft>
                <a:spcPts val="0"/>
              </a:spcAft>
              <a:buClr>
                <a:schemeClr val="dk1"/>
              </a:buClr>
              <a:buSzPct val="100000"/>
              <a:buNone/>
            </a:pPr>
            <a:r>
              <a:rPr lang="en-US" sz="4800" u="sng">
                <a:solidFill>
                  <a:schemeClr val="hlink"/>
                </a:solidFill>
                <a:latin typeface="Akt"/>
                <a:ea typeface="Akt"/>
                <a:cs typeface="Akt"/>
                <a:sym typeface="Akt"/>
                <a:hlinkClick r:id="rId9"/>
              </a:rPr>
              <a:t>Psalms 86:9 (NLT)</a:t>
            </a:r>
            <a:endParaRPr sz="4800">
              <a:latin typeface="Calibri"/>
              <a:ea typeface="Calibri"/>
              <a:cs typeface="Calibri"/>
              <a:sym typeface="Calibri"/>
            </a:endParaRPr>
          </a:p>
          <a:p>
            <a:pPr indent="-228600" lvl="0" marL="342900" marR="0" rtl="0" algn="l">
              <a:lnSpc>
                <a:spcPct val="90000"/>
              </a:lnSpc>
              <a:spcBef>
                <a:spcPts val="1000"/>
              </a:spcBef>
              <a:spcAft>
                <a:spcPts val="0"/>
              </a:spcAft>
              <a:buClr>
                <a:srgbClr val="121212"/>
              </a:buClr>
              <a:buSzPct val="100000"/>
              <a:buNone/>
            </a:pPr>
            <a:r>
              <a:rPr lang="en-US" sz="4800">
                <a:solidFill>
                  <a:srgbClr val="121212"/>
                </a:solidFill>
                <a:latin typeface="Akt"/>
                <a:ea typeface="Akt"/>
                <a:cs typeface="Akt"/>
                <a:sym typeface="Akt"/>
              </a:rPr>
              <a:t>All the nations you made will come and bow before you, Lord;</a:t>
            </a:r>
            <a:r>
              <a:rPr lang="en-US" sz="4800">
                <a:solidFill>
                  <a:srgbClr val="121212"/>
                </a:solidFill>
                <a:highlight>
                  <a:srgbClr val="FFFF00"/>
                </a:highlight>
                <a:latin typeface="Akt"/>
                <a:ea typeface="Akt"/>
                <a:cs typeface="Akt"/>
                <a:sym typeface="Akt"/>
              </a:rPr>
              <a:t> they will praise your holy name.</a:t>
            </a:r>
            <a:endParaRPr sz="4800">
              <a:solidFill>
                <a:srgbClr val="121212"/>
              </a:solidFill>
              <a:latin typeface="Akt"/>
              <a:ea typeface="Akt"/>
              <a:cs typeface="Akt"/>
              <a:sym typeface="Akt"/>
            </a:endParaRPr>
          </a:p>
          <a:p>
            <a:pPr indent="-228600" lvl="0" marL="342900" marR="0" rtl="0" algn="l">
              <a:lnSpc>
                <a:spcPct val="90000"/>
              </a:lnSpc>
              <a:spcBef>
                <a:spcPts val="1000"/>
              </a:spcBef>
              <a:spcAft>
                <a:spcPts val="0"/>
              </a:spcAft>
              <a:buClr>
                <a:schemeClr val="dk1"/>
              </a:buClr>
              <a:buSzPct val="100000"/>
              <a:buNone/>
            </a:pPr>
            <a:r>
              <a:rPr lang="en-US" sz="4800" u="sng">
                <a:solidFill>
                  <a:schemeClr val="hlink"/>
                </a:solidFill>
                <a:latin typeface="Akt"/>
                <a:ea typeface="Akt"/>
                <a:cs typeface="Akt"/>
                <a:sym typeface="Akt"/>
                <a:hlinkClick r:id="rId10"/>
              </a:rPr>
              <a:t>1 Corinthians 10:31 (NLT)</a:t>
            </a:r>
            <a:endParaRPr sz="4800">
              <a:latin typeface="Calibri"/>
              <a:ea typeface="Calibri"/>
              <a:cs typeface="Calibri"/>
              <a:sym typeface="Calibri"/>
            </a:endParaRPr>
          </a:p>
          <a:p>
            <a:pPr indent="-228600" lvl="0" marL="342900" marR="0" rtl="0" algn="l">
              <a:lnSpc>
                <a:spcPct val="90000"/>
              </a:lnSpc>
              <a:spcBef>
                <a:spcPts val="1000"/>
              </a:spcBef>
              <a:spcAft>
                <a:spcPts val="0"/>
              </a:spcAft>
              <a:buClr>
                <a:srgbClr val="121212"/>
              </a:buClr>
              <a:buSzPct val="100000"/>
              <a:buNone/>
            </a:pPr>
            <a:r>
              <a:rPr lang="en-US" sz="4800">
                <a:solidFill>
                  <a:srgbClr val="121212"/>
                </a:solidFill>
                <a:latin typeface="Akt"/>
                <a:ea typeface="Akt"/>
                <a:cs typeface="Akt"/>
                <a:sym typeface="Akt"/>
              </a:rPr>
              <a:t>So whether you eat or drink, or whatever you do,</a:t>
            </a:r>
            <a:r>
              <a:rPr lang="en-US" sz="4800">
                <a:solidFill>
                  <a:srgbClr val="121212"/>
                </a:solidFill>
                <a:highlight>
                  <a:srgbClr val="FFFF00"/>
                </a:highlight>
                <a:latin typeface="Akt"/>
                <a:ea typeface="Akt"/>
                <a:cs typeface="Akt"/>
                <a:sym typeface="Akt"/>
              </a:rPr>
              <a:t> do it all for the glory of God.</a:t>
            </a:r>
            <a:endParaRPr sz="4800">
              <a:solidFill>
                <a:srgbClr val="121212"/>
              </a:solidFill>
              <a:latin typeface="Akt"/>
              <a:ea typeface="Akt"/>
              <a:cs typeface="Akt"/>
              <a:sym typeface="Akt"/>
            </a:endParaRPr>
          </a:p>
          <a:p>
            <a:pPr indent="-228600" lvl="0" marL="342900" marR="0" rtl="0" algn="l">
              <a:lnSpc>
                <a:spcPct val="90000"/>
              </a:lnSpc>
              <a:spcBef>
                <a:spcPts val="1000"/>
              </a:spcBef>
              <a:spcAft>
                <a:spcPts val="0"/>
              </a:spcAft>
              <a:buClr>
                <a:schemeClr val="dk1"/>
              </a:buClr>
              <a:buSzPct val="100000"/>
              <a:buNone/>
            </a:pPr>
            <a:r>
              <a:rPr lang="en-US" sz="4800" u="sng">
                <a:solidFill>
                  <a:schemeClr val="hlink"/>
                </a:solidFill>
                <a:latin typeface="Akt"/>
                <a:ea typeface="Akt"/>
                <a:cs typeface="Akt"/>
                <a:sym typeface="Akt"/>
                <a:hlinkClick r:id="rId11"/>
              </a:rPr>
              <a:t>Romans 11:36 (NLT)</a:t>
            </a:r>
            <a:endParaRPr sz="4800">
              <a:latin typeface="Calibri"/>
              <a:ea typeface="Calibri"/>
              <a:cs typeface="Calibri"/>
              <a:sym typeface="Calibri"/>
            </a:endParaRPr>
          </a:p>
          <a:p>
            <a:pPr indent="-228600" lvl="0" marL="342900" marR="0" rtl="0" algn="l">
              <a:lnSpc>
                <a:spcPct val="90000"/>
              </a:lnSpc>
              <a:spcBef>
                <a:spcPts val="1000"/>
              </a:spcBef>
              <a:spcAft>
                <a:spcPts val="0"/>
              </a:spcAft>
              <a:buClr>
                <a:srgbClr val="121212"/>
              </a:buClr>
              <a:buSzPct val="100000"/>
              <a:buNone/>
            </a:pPr>
            <a:r>
              <a:rPr lang="en-US" sz="4800">
                <a:solidFill>
                  <a:srgbClr val="121212"/>
                </a:solidFill>
                <a:latin typeface="Akt"/>
                <a:ea typeface="Akt"/>
                <a:cs typeface="Akt"/>
                <a:sym typeface="Akt"/>
              </a:rPr>
              <a:t>For everything comes from him and exists by his power and</a:t>
            </a:r>
            <a:r>
              <a:rPr lang="en-US" sz="4800">
                <a:solidFill>
                  <a:srgbClr val="121212"/>
                </a:solidFill>
                <a:highlight>
                  <a:srgbClr val="FFFF00"/>
                </a:highlight>
                <a:latin typeface="Akt"/>
                <a:ea typeface="Akt"/>
                <a:cs typeface="Akt"/>
                <a:sym typeface="Akt"/>
              </a:rPr>
              <a:t> is intended for his glory. All glory to him forever</a:t>
            </a:r>
            <a:r>
              <a:rPr lang="en-US" sz="4800">
                <a:solidFill>
                  <a:srgbClr val="121212"/>
                </a:solidFill>
                <a:latin typeface="Akt"/>
                <a:ea typeface="Akt"/>
                <a:cs typeface="Akt"/>
                <a:sym typeface="Akt"/>
              </a:rPr>
              <a:t>! Amen.</a:t>
            </a:r>
            <a:endParaRPr/>
          </a:p>
          <a:p>
            <a:pPr indent="-228600" lvl="0" marL="342900" marR="0" rtl="0" algn="l">
              <a:lnSpc>
                <a:spcPct val="90000"/>
              </a:lnSpc>
              <a:spcBef>
                <a:spcPts val="1000"/>
              </a:spcBef>
              <a:spcAft>
                <a:spcPts val="0"/>
              </a:spcAft>
              <a:buClr>
                <a:schemeClr val="dk1"/>
              </a:buClr>
              <a:buSzPct val="100000"/>
              <a:buNone/>
            </a:pPr>
            <a:r>
              <a:rPr lang="en-US" sz="4800" u="sng">
                <a:solidFill>
                  <a:schemeClr val="hlink"/>
                </a:solidFill>
                <a:latin typeface="Akt"/>
                <a:ea typeface="Akt"/>
                <a:cs typeface="Akt"/>
                <a:sym typeface="Akt"/>
                <a:hlinkClick r:id="rId12"/>
              </a:rPr>
              <a:t>1 Corinthians 6:19 (NLT)</a:t>
            </a:r>
            <a:endParaRPr sz="4800">
              <a:latin typeface="Calibri"/>
              <a:ea typeface="Calibri"/>
              <a:cs typeface="Calibri"/>
              <a:sym typeface="Calibri"/>
            </a:endParaRPr>
          </a:p>
          <a:p>
            <a:pPr indent="-228600" lvl="0" marL="342900" marR="0" rtl="0" algn="l">
              <a:lnSpc>
                <a:spcPct val="90000"/>
              </a:lnSpc>
              <a:spcBef>
                <a:spcPts val="1000"/>
              </a:spcBef>
              <a:spcAft>
                <a:spcPts val="0"/>
              </a:spcAft>
              <a:buClr>
                <a:srgbClr val="121212"/>
              </a:buClr>
              <a:buSzPct val="100000"/>
              <a:buNone/>
            </a:pPr>
            <a:r>
              <a:rPr lang="en-US" sz="4800">
                <a:solidFill>
                  <a:srgbClr val="121212"/>
                </a:solidFill>
                <a:latin typeface="Akt"/>
                <a:ea typeface="Akt"/>
                <a:cs typeface="Akt"/>
                <a:sym typeface="Akt"/>
              </a:rPr>
              <a:t>Don’t you realize that your body is the temple of the Holy Spirit, who lives in you and was given to you by God? You do not belong to yourself,</a:t>
            </a:r>
            <a:endParaRPr/>
          </a:p>
          <a:p>
            <a:pPr indent="-228600" lvl="0" marL="342900" marR="0" rtl="0" algn="l">
              <a:lnSpc>
                <a:spcPct val="90000"/>
              </a:lnSpc>
              <a:spcBef>
                <a:spcPts val="1000"/>
              </a:spcBef>
              <a:spcAft>
                <a:spcPts val="0"/>
              </a:spcAft>
              <a:buClr>
                <a:schemeClr val="dk1"/>
              </a:buClr>
              <a:buSzPct val="100000"/>
              <a:buNone/>
            </a:pPr>
            <a:r>
              <a:rPr lang="en-US" sz="4800" u="sng">
                <a:solidFill>
                  <a:schemeClr val="hlink"/>
                </a:solidFill>
                <a:latin typeface="Akt"/>
                <a:ea typeface="Akt"/>
                <a:cs typeface="Akt"/>
                <a:sym typeface="Akt"/>
                <a:hlinkClick r:id="rId13"/>
              </a:rPr>
              <a:t>1 Corinthians 6:20 (NLT)</a:t>
            </a:r>
            <a:endParaRPr sz="4800">
              <a:latin typeface="Calibri"/>
              <a:ea typeface="Calibri"/>
              <a:cs typeface="Calibri"/>
              <a:sym typeface="Calibri"/>
            </a:endParaRPr>
          </a:p>
          <a:p>
            <a:pPr indent="-228600" lvl="0" marL="342900" marR="0" rtl="0" algn="l">
              <a:lnSpc>
                <a:spcPct val="90000"/>
              </a:lnSpc>
              <a:spcBef>
                <a:spcPts val="1000"/>
              </a:spcBef>
              <a:spcAft>
                <a:spcPts val="0"/>
              </a:spcAft>
              <a:buClr>
                <a:srgbClr val="121212"/>
              </a:buClr>
              <a:buSzPct val="100000"/>
              <a:buNone/>
            </a:pPr>
            <a:r>
              <a:rPr lang="en-US" sz="4800">
                <a:solidFill>
                  <a:srgbClr val="121212"/>
                </a:solidFill>
                <a:latin typeface="Akt"/>
                <a:ea typeface="Akt"/>
                <a:cs typeface="Akt"/>
                <a:sym typeface="Akt"/>
              </a:rPr>
              <a:t>for God bought you with a high price. </a:t>
            </a:r>
            <a:r>
              <a:rPr lang="en-US" sz="4800">
                <a:solidFill>
                  <a:srgbClr val="121212"/>
                </a:solidFill>
                <a:highlight>
                  <a:srgbClr val="FFFF00"/>
                </a:highlight>
                <a:latin typeface="Akt"/>
                <a:ea typeface="Akt"/>
                <a:cs typeface="Akt"/>
                <a:sym typeface="Akt"/>
              </a:rPr>
              <a:t>So you must honor God with your body.</a:t>
            </a:r>
            <a:endParaRPr sz="4800">
              <a:solidFill>
                <a:srgbClr val="121212"/>
              </a:solidFill>
              <a:latin typeface="Akt"/>
              <a:ea typeface="Akt"/>
              <a:cs typeface="Akt"/>
              <a:sym typeface="Akt"/>
            </a:endParaRPr>
          </a:p>
          <a:p>
            <a:pPr indent="-228600" lvl="0" marL="342900" marR="0" rtl="0" algn="l">
              <a:lnSpc>
                <a:spcPct val="90000"/>
              </a:lnSpc>
              <a:spcBef>
                <a:spcPts val="1000"/>
              </a:spcBef>
              <a:spcAft>
                <a:spcPts val="0"/>
              </a:spcAft>
              <a:buClr>
                <a:schemeClr val="dk1"/>
              </a:buClr>
              <a:buSzPct val="100000"/>
              <a:buNone/>
            </a:pPr>
            <a:r>
              <a:rPr lang="en-US" sz="4800" u="sng">
                <a:solidFill>
                  <a:schemeClr val="hlink"/>
                </a:solidFill>
                <a:latin typeface="Akt"/>
                <a:ea typeface="Akt"/>
                <a:cs typeface="Akt"/>
                <a:sym typeface="Akt"/>
                <a:hlinkClick r:id="rId14"/>
              </a:rPr>
              <a:t>Matthew 5:16 (NLT)</a:t>
            </a:r>
            <a:endParaRPr sz="4800">
              <a:latin typeface="Calibri"/>
              <a:ea typeface="Calibri"/>
              <a:cs typeface="Calibri"/>
              <a:sym typeface="Calibri"/>
            </a:endParaRPr>
          </a:p>
          <a:p>
            <a:pPr indent="-228600" lvl="0" marL="342900" marR="0" rtl="0" algn="l">
              <a:lnSpc>
                <a:spcPct val="90000"/>
              </a:lnSpc>
              <a:spcBef>
                <a:spcPts val="1000"/>
              </a:spcBef>
              <a:spcAft>
                <a:spcPts val="0"/>
              </a:spcAft>
              <a:buClr>
                <a:srgbClr val="121212"/>
              </a:buClr>
              <a:buSzPct val="100000"/>
              <a:buNone/>
            </a:pPr>
            <a:r>
              <a:rPr lang="en-US" sz="4800">
                <a:solidFill>
                  <a:srgbClr val="121212"/>
                </a:solidFill>
                <a:latin typeface="Akt"/>
                <a:ea typeface="Akt"/>
                <a:cs typeface="Akt"/>
                <a:sym typeface="Akt"/>
              </a:rPr>
              <a:t>In the same way, </a:t>
            </a:r>
            <a:r>
              <a:rPr lang="en-US" sz="4800">
                <a:solidFill>
                  <a:srgbClr val="121212"/>
                </a:solidFill>
                <a:highlight>
                  <a:srgbClr val="FFFF00"/>
                </a:highlight>
                <a:latin typeface="Akt"/>
                <a:ea typeface="Akt"/>
                <a:cs typeface="Akt"/>
                <a:sym typeface="Akt"/>
              </a:rPr>
              <a:t>let your good deeds shine out for all to see, so that everyone will praise your heavenly Father.</a:t>
            </a:r>
            <a:endParaRPr sz="4800">
              <a:solidFill>
                <a:srgbClr val="121212"/>
              </a:solidFill>
              <a:latin typeface="Akt"/>
              <a:ea typeface="Akt"/>
              <a:cs typeface="Akt"/>
              <a:sym typeface="Akt"/>
            </a:endParaRPr>
          </a:p>
          <a:p>
            <a:pPr indent="-152400" lvl="0" marL="228600" rtl="0" algn="l">
              <a:lnSpc>
                <a:spcPct val="90000"/>
              </a:lnSpc>
              <a:spcBef>
                <a:spcPts val="1000"/>
              </a:spcBef>
              <a:spcAft>
                <a:spcPts val="0"/>
              </a:spcAft>
              <a:buClr>
                <a:schemeClr val="dk1"/>
              </a:buClr>
              <a:buSzPct val="100000"/>
              <a:buNone/>
            </a:pPr>
            <a:r>
              <a:t/>
            </a:r>
            <a:endParaRPr sz="4800"/>
          </a:p>
          <a:p>
            <a:pPr indent="-228600" lvl="0" marL="228600" rtl="0" algn="l">
              <a:lnSpc>
                <a:spcPct val="90000"/>
              </a:lnSpc>
              <a:spcBef>
                <a:spcPts val="1000"/>
              </a:spcBef>
              <a:spcAft>
                <a:spcPts val="0"/>
              </a:spcAft>
              <a:buClr>
                <a:schemeClr val="dk1"/>
              </a:buClr>
              <a:buSzPct val="100000"/>
              <a:buChar char="•"/>
            </a:pPr>
            <a:r>
              <a:rPr b="1" i="1" lang="en-US" sz="4800">
                <a:highlight>
                  <a:srgbClr val="FFFF00"/>
                </a:highlight>
              </a:rPr>
              <a:t> your purpose is to know God and glorify Him</a:t>
            </a:r>
            <a:endParaRPr/>
          </a:p>
          <a:p>
            <a:pPr indent="-184150" lvl="0" marL="228600" rtl="0" algn="l">
              <a:lnSpc>
                <a:spcPct val="90000"/>
              </a:lnSpc>
              <a:spcBef>
                <a:spcPts val="1000"/>
              </a:spcBef>
              <a:spcAft>
                <a:spcPts val="0"/>
              </a:spcAft>
              <a:buClr>
                <a:schemeClr val="dk1"/>
              </a:buClr>
              <a:buSzPct val="100000"/>
              <a:buFont typeface="Noto Sans Symbols"/>
              <a:buNone/>
            </a:pPr>
            <a:r>
              <a:t/>
            </a:r>
            <a:endParaRPr/>
          </a:p>
        </p:txBody>
      </p:sp>
      <p:pic>
        <p:nvPicPr>
          <p:cNvPr descr="Good for these women sharing their faith. &#10;MRCTV.ORG &#10;'To Glorify God...That Is Our Purpose: Women's Softball Champs Stun Reporters &#10;By Pointing to Christ " id="241" name="Google Shape;241;p21"/>
          <p:cNvPicPr preferRelativeResize="0"/>
          <p:nvPr/>
        </p:nvPicPr>
        <p:blipFill rotWithShape="1">
          <a:blip r:embed="rId15">
            <a:alphaModFix/>
          </a:blip>
          <a:srcRect b="0" l="0" r="0" t="0"/>
          <a:stretch/>
        </p:blipFill>
        <p:spPr>
          <a:xfrm>
            <a:off x="5733149" y="2028574"/>
            <a:ext cx="6458851" cy="4829426"/>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22"/>
          <p:cNvSpPr txBox="1"/>
          <p:nvPr>
            <p:ph type="title"/>
          </p:nvPr>
        </p:nvSpPr>
        <p:spPr>
          <a:xfrm>
            <a:off x="838200" y="593725"/>
            <a:ext cx="10515600" cy="13255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Play"/>
              <a:buNone/>
            </a:pPr>
            <a:r>
              <a:rPr lang="en-US" u="sng"/>
              <a:t>Purpose (This has Spiritual Meaning!) </a:t>
            </a:r>
            <a:br>
              <a:rPr lang="en-US" u="sng"/>
            </a:br>
            <a:r>
              <a:rPr lang="en-US" sz="2200" u="sng">
                <a:solidFill>
                  <a:schemeClr val="hlink"/>
                </a:solidFill>
                <a:hlinkClick r:id="rId3"/>
              </a:rPr>
              <a:t>John 10:10 (NLT)</a:t>
            </a:r>
            <a:br>
              <a:rPr lang="en-US" sz="2200"/>
            </a:br>
            <a:r>
              <a:rPr lang="en-US" sz="2200">
                <a:solidFill>
                  <a:srgbClr val="FF0000"/>
                </a:solidFill>
              </a:rPr>
              <a:t>The thief’s purpose is to </a:t>
            </a:r>
            <a:r>
              <a:rPr b="1" lang="en-US" sz="2200">
                <a:solidFill>
                  <a:srgbClr val="FF0000"/>
                </a:solidFill>
              </a:rPr>
              <a:t>steal and kill and destroy</a:t>
            </a:r>
            <a:r>
              <a:rPr lang="en-US" sz="2200">
                <a:solidFill>
                  <a:srgbClr val="FF0000"/>
                </a:solidFill>
              </a:rPr>
              <a:t>. My purpose is to give them a rich and satisfying life.</a:t>
            </a:r>
            <a:br>
              <a:rPr lang="en-US"/>
            </a:br>
            <a:br>
              <a:rPr lang="en-US"/>
            </a:br>
            <a:endParaRPr/>
          </a:p>
        </p:txBody>
      </p:sp>
      <p:sp>
        <p:nvSpPr>
          <p:cNvPr id="247" name="Google Shape;247;p22"/>
          <p:cNvSpPr txBox="1"/>
          <p:nvPr>
            <p:ph idx="1" type="body"/>
          </p:nvPr>
        </p:nvSpPr>
        <p:spPr>
          <a:xfrm>
            <a:off x="156411" y="1440098"/>
            <a:ext cx="6458852" cy="5177985"/>
          </a:xfrm>
          <a:prstGeom prst="rect">
            <a:avLst/>
          </a:prstGeom>
          <a:noFill/>
          <a:ln>
            <a:noFill/>
          </a:ln>
        </p:spPr>
        <p:txBody>
          <a:bodyPr anchorCtr="0" anchor="t" bIns="45700" lIns="91425" spcFirstLastPara="1" rIns="91425" wrap="square" tIns="45700">
            <a:normAutofit fontScale="25000" lnSpcReduction="20000"/>
          </a:bodyPr>
          <a:lstStyle/>
          <a:p>
            <a:pPr indent="0" lvl="0" marL="0" rtl="0" algn="l">
              <a:lnSpc>
                <a:spcPct val="90000"/>
              </a:lnSpc>
              <a:spcBef>
                <a:spcPts val="0"/>
              </a:spcBef>
              <a:spcAft>
                <a:spcPts val="0"/>
              </a:spcAft>
              <a:buClr>
                <a:schemeClr val="dk1"/>
              </a:buClr>
              <a:buSzPct val="100000"/>
              <a:buNone/>
            </a:pPr>
            <a:r>
              <a:rPr lang="en-US" sz="8000"/>
              <a:t> </a:t>
            </a:r>
            <a:r>
              <a:rPr b="1" i="1" lang="en-US" sz="8000">
                <a:latin typeface="Calibri"/>
                <a:ea typeface="Calibri"/>
                <a:cs typeface="Calibri"/>
                <a:sym typeface="Calibri"/>
              </a:rPr>
              <a:t>Our purpose: </a:t>
            </a:r>
            <a:r>
              <a:rPr b="1" i="1" lang="en-US" sz="8000">
                <a:highlight>
                  <a:srgbClr val="00FFFF"/>
                </a:highlight>
                <a:latin typeface="Calibri"/>
                <a:ea typeface="Calibri"/>
                <a:cs typeface="Calibri"/>
                <a:sym typeface="Calibri"/>
              </a:rPr>
              <a:t>Your Action Items</a:t>
            </a:r>
            <a:endParaRPr sz="8000">
              <a:latin typeface="Calibri"/>
              <a:ea typeface="Calibri"/>
              <a:cs typeface="Calibri"/>
              <a:sym typeface="Calibri"/>
            </a:endParaRPr>
          </a:p>
          <a:p>
            <a:pPr indent="-342900" lvl="0" marL="342900" rtl="0" algn="l">
              <a:lnSpc>
                <a:spcPct val="90000"/>
              </a:lnSpc>
              <a:spcBef>
                <a:spcPts val="1000"/>
              </a:spcBef>
              <a:spcAft>
                <a:spcPts val="0"/>
              </a:spcAft>
              <a:buClr>
                <a:srgbClr val="121212"/>
              </a:buClr>
              <a:buSzPct val="100000"/>
              <a:buFont typeface="Play"/>
              <a:buAutoNum type="arabicPeriod" startAt="5"/>
            </a:pPr>
            <a:r>
              <a:rPr b="1" i="0" lang="en-US" sz="8000">
                <a:solidFill>
                  <a:srgbClr val="121212"/>
                </a:solidFill>
                <a:highlight>
                  <a:srgbClr val="00FFFF"/>
                </a:highlight>
                <a:latin typeface="Calibri"/>
                <a:ea typeface="Calibri"/>
                <a:cs typeface="Calibri"/>
                <a:sym typeface="Calibri"/>
              </a:rPr>
              <a:t>Glorify him</a:t>
            </a:r>
            <a:endParaRPr b="1" i="0" sz="8000">
              <a:solidFill>
                <a:srgbClr val="121212"/>
              </a:solidFill>
              <a:latin typeface="Calibri"/>
              <a:ea typeface="Calibri"/>
              <a:cs typeface="Calibri"/>
              <a:sym typeface="Calibri"/>
            </a:endParaRPr>
          </a:p>
          <a:p>
            <a:pPr indent="-228600" lvl="0" marL="342900" marR="0" rtl="0" algn="l">
              <a:lnSpc>
                <a:spcPct val="90000"/>
              </a:lnSpc>
              <a:spcBef>
                <a:spcPts val="1000"/>
              </a:spcBef>
              <a:spcAft>
                <a:spcPts val="0"/>
              </a:spcAft>
              <a:buClr>
                <a:schemeClr val="dk1"/>
              </a:buClr>
              <a:buSzPct val="100000"/>
              <a:buNone/>
            </a:pPr>
            <a:r>
              <a:rPr lang="en-US" sz="5600" u="sng">
                <a:solidFill>
                  <a:schemeClr val="hlink"/>
                </a:solidFill>
                <a:latin typeface="Akt"/>
                <a:ea typeface="Akt"/>
                <a:cs typeface="Akt"/>
                <a:sym typeface="Akt"/>
                <a:hlinkClick r:id="rId4"/>
              </a:rPr>
              <a:t>Isaiah 43:7 (NLT)</a:t>
            </a:r>
            <a:endParaRPr sz="4800">
              <a:latin typeface="Calibri"/>
              <a:ea typeface="Calibri"/>
              <a:cs typeface="Calibri"/>
              <a:sym typeface="Calibri"/>
            </a:endParaRPr>
          </a:p>
          <a:p>
            <a:pPr indent="-228600" lvl="0" marL="342900" marR="0" rtl="0" algn="l">
              <a:lnSpc>
                <a:spcPct val="90000"/>
              </a:lnSpc>
              <a:spcBef>
                <a:spcPts val="1000"/>
              </a:spcBef>
              <a:spcAft>
                <a:spcPts val="0"/>
              </a:spcAft>
              <a:buClr>
                <a:srgbClr val="121212"/>
              </a:buClr>
              <a:buSzPct val="100000"/>
              <a:buNone/>
            </a:pPr>
            <a:r>
              <a:rPr lang="en-US" sz="4800">
                <a:solidFill>
                  <a:srgbClr val="121212"/>
                </a:solidFill>
                <a:latin typeface="Akt"/>
                <a:ea typeface="Akt"/>
                <a:cs typeface="Akt"/>
                <a:sym typeface="Akt"/>
              </a:rPr>
              <a:t>Bring all who claim me as their God, for</a:t>
            </a:r>
            <a:r>
              <a:rPr lang="en-US" sz="4800">
                <a:solidFill>
                  <a:srgbClr val="121212"/>
                </a:solidFill>
                <a:highlight>
                  <a:srgbClr val="FFFF00"/>
                </a:highlight>
                <a:latin typeface="Akt"/>
                <a:ea typeface="Akt"/>
                <a:cs typeface="Akt"/>
                <a:sym typeface="Akt"/>
              </a:rPr>
              <a:t> I have made them for my glory</a:t>
            </a:r>
            <a:r>
              <a:rPr lang="en-US" sz="4800">
                <a:solidFill>
                  <a:srgbClr val="121212"/>
                </a:solidFill>
                <a:latin typeface="Akt"/>
                <a:ea typeface="Akt"/>
                <a:cs typeface="Akt"/>
                <a:sym typeface="Akt"/>
              </a:rPr>
              <a:t>. It was I who created them.’”</a:t>
            </a:r>
            <a:endParaRPr/>
          </a:p>
          <a:p>
            <a:pPr indent="-228600" lvl="0" marL="342900" marR="0" rtl="0" algn="l">
              <a:lnSpc>
                <a:spcPct val="90000"/>
              </a:lnSpc>
              <a:spcBef>
                <a:spcPts val="1000"/>
              </a:spcBef>
              <a:spcAft>
                <a:spcPts val="0"/>
              </a:spcAft>
              <a:buClr>
                <a:schemeClr val="dk1"/>
              </a:buClr>
              <a:buSzPct val="100000"/>
              <a:buNone/>
            </a:pPr>
            <a:r>
              <a:rPr lang="en-US" sz="5600" u="sng">
                <a:solidFill>
                  <a:schemeClr val="hlink"/>
                </a:solidFill>
                <a:latin typeface="Akt"/>
                <a:ea typeface="Akt"/>
                <a:cs typeface="Akt"/>
                <a:sym typeface="Akt"/>
                <a:hlinkClick r:id="rId5"/>
              </a:rPr>
              <a:t>Psalms 86:9 (NLT)</a:t>
            </a:r>
            <a:endParaRPr sz="4800">
              <a:latin typeface="Calibri"/>
              <a:ea typeface="Calibri"/>
              <a:cs typeface="Calibri"/>
              <a:sym typeface="Calibri"/>
            </a:endParaRPr>
          </a:p>
          <a:p>
            <a:pPr indent="-228600" lvl="0" marL="342900" marR="0" rtl="0" algn="l">
              <a:lnSpc>
                <a:spcPct val="90000"/>
              </a:lnSpc>
              <a:spcBef>
                <a:spcPts val="1000"/>
              </a:spcBef>
              <a:spcAft>
                <a:spcPts val="0"/>
              </a:spcAft>
              <a:buClr>
                <a:srgbClr val="121212"/>
              </a:buClr>
              <a:buSzPct val="100000"/>
              <a:buNone/>
            </a:pPr>
            <a:r>
              <a:rPr lang="en-US" sz="4800">
                <a:solidFill>
                  <a:srgbClr val="121212"/>
                </a:solidFill>
                <a:latin typeface="Akt"/>
                <a:ea typeface="Akt"/>
                <a:cs typeface="Akt"/>
                <a:sym typeface="Akt"/>
              </a:rPr>
              <a:t>All the nations you made will come and bow before you, Lord;</a:t>
            </a:r>
            <a:r>
              <a:rPr lang="en-US" sz="4800">
                <a:solidFill>
                  <a:srgbClr val="121212"/>
                </a:solidFill>
                <a:highlight>
                  <a:srgbClr val="FFFF00"/>
                </a:highlight>
                <a:latin typeface="Akt"/>
                <a:ea typeface="Akt"/>
                <a:cs typeface="Akt"/>
                <a:sym typeface="Akt"/>
              </a:rPr>
              <a:t> they will praise your holy name.</a:t>
            </a:r>
            <a:endParaRPr sz="4800">
              <a:solidFill>
                <a:srgbClr val="121212"/>
              </a:solidFill>
              <a:latin typeface="Akt"/>
              <a:ea typeface="Akt"/>
              <a:cs typeface="Akt"/>
              <a:sym typeface="Akt"/>
            </a:endParaRPr>
          </a:p>
          <a:p>
            <a:pPr indent="-228600" lvl="0" marL="342900" marR="0" rtl="0" algn="l">
              <a:lnSpc>
                <a:spcPct val="90000"/>
              </a:lnSpc>
              <a:spcBef>
                <a:spcPts val="1000"/>
              </a:spcBef>
              <a:spcAft>
                <a:spcPts val="0"/>
              </a:spcAft>
              <a:buClr>
                <a:schemeClr val="dk1"/>
              </a:buClr>
              <a:buSzPct val="100000"/>
              <a:buNone/>
            </a:pPr>
            <a:r>
              <a:rPr lang="en-US" sz="5600" u="sng">
                <a:solidFill>
                  <a:schemeClr val="hlink"/>
                </a:solidFill>
                <a:latin typeface="Akt"/>
                <a:ea typeface="Akt"/>
                <a:cs typeface="Akt"/>
                <a:sym typeface="Akt"/>
                <a:hlinkClick r:id="rId6"/>
              </a:rPr>
              <a:t>1 Corinthians 10:31 (NLT)</a:t>
            </a:r>
            <a:endParaRPr sz="4800">
              <a:latin typeface="Calibri"/>
              <a:ea typeface="Calibri"/>
              <a:cs typeface="Calibri"/>
              <a:sym typeface="Calibri"/>
            </a:endParaRPr>
          </a:p>
          <a:p>
            <a:pPr indent="-228600" lvl="0" marL="342900" marR="0" rtl="0" algn="l">
              <a:lnSpc>
                <a:spcPct val="90000"/>
              </a:lnSpc>
              <a:spcBef>
                <a:spcPts val="1000"/>
              </a:spcBef>
              <a:spcAft>
                <a:spcPts val="0"/>
              </a:spcAft>
              <a:buClr>
                <a:srgbClr val="121212"/>
              </a:buClr>
              <a:buSzPct val="100000"/>
              <a:buNone/>
            </a:pPr>
            <a:r>
              <a:rPr lang="en-US" sz="4800">
                <a:solidFill>
                  <a:srgbClr val="121212"/>
                </a:solidFill>
                <a:latin typeface="Akt"/>
                <a:ea typeface="Akt"/>
                <a:cs typeface="Akt"/>
                <a:sym typeface="Akt"/>
              </a:rPr>
              <a:t>So whether you eat or drink, or whatever you do,</a:t>
            </a:r>
            <a:r>
              <a:rPr lang="en-US" sz="4800">
                <a:solidFill>
                  <a:srgbClr val="121212"/>
                </a:solidFill>
                <a:highlight>
                  <a:srgbClr val="FFFF00"/>
                </a:highlight>
                <a:latin typeface="Akt"/>
                <a:ea typeface="Akt"/>
                <a:cs typeface="Akt"/>
                <a:sym typeface="Akt"/>
              </a:rPr>
              <a:t> do it all for the glory of God.</a:t>
            </a:r>
            <a:endParaRPr sz="4800">
              <a:solidFill>
                <a:srgbClr val="121212"/>
              </a:solidFill>
              <a:latin typeface="Akt"/>
              <a:ea typeface="Akt"/>
              <a:cs typeface="Akt"/>
              <a:sym typeface="Akt"/>
            </a:endParaRPr>
          </a:p>
          <a:p>
            <a:pPr indent="-228600" lvl="0" marL="342900" marR="0" rtl="0" algn="l">
              <a:lnSpc>
                <a:spcPct val="90000"/>
              </a:lnSpc>
              <a:spcBef>
                <a:spcPts val="1000"/>
              </a:spcBef>
              <a:spcAft>
                <a:spcPts val="0"/>
              </a:spcAft>
              <a:buClr>
                <a:schemeClr val="dk1"/>
              </a:buClr>
              <a:buSzPct val="100000"/>
              <a:buNone/>
            </a:pPr>
            <a:r>
              <a:rPr lang="en-US" sz="5600" u="sng">
                <a:solidFill>
                  <a:schemeClr val="hlink"/>
                </a:solidFill>
                <a:latin typeface="Akt"/>
                <a:ea typeface="Akt"/>
                <a:cs typeface="Akt"/>
                <a:sym typeface="Akt"/>
                <a:hlinkClick r:id="rId7"/>
              </a:rPr>
              <a:t>Romans 11:36 (NLT)</a:t>
            </a:r>
            <a:endParaRPr sz="4800">
              <a:latin typeface="Calibri"/>
              <a:ea typeface="Calibri"/>
              <a:cs typeface="Calibri"/>
              <a:sym typeface="Calibri"/>
            </a:endParaRPr>
          </a:p>
          <a:p>
            <a:pPr indent="-228600" lvl="0" marL="342900" marR="0" rtl="0" algn="l">
              <a:lnSpc>
                <a:spcPct val="90000"/>
              </a:lnSpc>
              <a:spcBef>
                <a:spcPts val="1000"/>
              </a:spcBef>
              <a:spcAft>
                <a:spcPts val="0"/>
              </a:spcAft>
              <a:buClr>
                <a:srgbClr val="121212"/>
              </a:buClr>
              <a:buSzPct val="100000"/>
              <a:buNone/>
            </a:pPr>
            <a:r>
              <a:rPr lang="en-US" sz="4800">
                <a:solidFill>
                  <a:srgbClr val="121212"/>
                </a:solidFill>
                <a:latin typeface="Akt"/>
                <a:ea typeface="Akt"/>
                <a:cs typeface="Akt"/>
                <a:sym typeface="Akt"/>
              </a:rPr>
              <a:t>For everything comes from him and exists by his power and</a:t>
            </a:r>
            <a:r>
              <a:rPr lang="en-US" sz="4800">
                <a:solidFill>
                  <a:srgbClr val="121212"/>
                </a:solidFill>
                <a:highlight>
                  <a:srgbClr val="FFFF00"/>
                </a:highlight>
                <a:latin typeface="Akt"/>
                <a:ea typeface="Akt"/>
                <a:cs typeface="Akt"/>
                <a:sym typeface="Akt"/>
              </a:rPr>
              <a:t> is intended for his glory. All glory to him forever</a:t>
            </a:r>
            <a:r>
              <a:rPr lang="en-US" sz="4800">
                <a:solidFill>
                  <a:srgbClr val="121212"/>
                </a:solidFill>
                <a:latin typeface="Akt"/>
                <a:ea typeface="Akt"/>
                <a:cs typeface="Akt"/>
                <a:sym typeface="Akt"/>
              </a:rPr>
              <a:t>! Amen.</a:t>
            </a:r>
            <a:endParaRPr/>
          </a:p>
          <a:p>
            <a:pPr indent="-228600" lvl="0" marL="342900" marR="0" rtl="0" algn="l">
              <a:lnSpc>
                <a:spcPct val="90000"/>
              </a:lnSpc>
              <a:spcBef>
                <a:spcPts val="1000"/>
              </a:spcBef>
              <a:spcAft>
                <a:spcPts val="0"/>
              </a:spcAft>
              <a:buClr>
                <a:schemeClr val="dk1"/>
              </a:buClr>
              <a:buSzPct val="100000"/>
              <a:buNone/>
            </a:pPr>
            <a:r>
              <a:rPr lang="en-US" sz="5600" u="sng">
                <a:solidFill>
                  <a:schemeClr val="hlink"/>
                </a:solidFill>
                <a:latin typeface="Akt"/>
                <a:ea typeface="Akt"/>
                <a:cs typeface="Akt"/>
                <a:sym typeface="Akt"/>
                <a:hlinkClick r:id="rId8"/>
              </a:rPr>
              <a:t>1 Corinthians 6:19 (NLT)</a:t>
            </a:r>
            <a:endParaRPr sz="4800">
              <a:latin typeface="Calibri"/>
              <a:ea typeface="Calibri"/>
              <a:cs typeface="Calibri"/>
              <a:sym typeface="Calibri"/>
            </a:endParaRPr>
          </a:p>
          <a:p>
            <a:pPr indent="-228600" lvl="0" marL="342900" marR="0" rtl="0" algn="l">
              <a:lnSpc>
                <a:spcPct val="90000"/>
              </a:lnSpc>
              <a:spcBef>
                <a:spcPts val="1000"/>
              </a:spcBef>
              <a:spcAft>
                <a:spcPts val="0"/>
              </a:spcAft>
              <a:buClr>
                <a:srgbClr val="121212"/>
              </a:buClr>
              <a:buSzPct val="100000"/>
              <a:buNone/>
            </a:pPr>
            <a:r>
              <a:rPr lang="en-US" sz="4800">
                <a:solidFill>
                  <a:srgbClr val="121212"/>
                </a:solidFill>
                <a:latin typeface="Akt"/>
                <a:ea typeface="Akt"/>
                <a:cs typeface="Akt"/>
                <a:sym typeface="Akt"/>
              </a:rPr>
              <a:t>Don’t you realize that your body is the temple of the Holy Spirit, who lives in you and was given to you by God? You do not belong to yourself,</a:t>
            </a:r>
            <a:endParaRPr/>
          </a:p>
          <a:p>
            <a:pPr indent="-228600" lvl="0" marL="342900" marR="0" rtl="0" algn="l">
              <a:lnSpc>
                <a:spcPct val="90000"/>
              </a:lnSpc>
              <a:spcBef>
                <a:spcPts val="1000"/>
              </a:spcBef>
              <a:spcAft>
                <a:spcPts val="0"/>
              </a:spcAft>
              <a:buClr>
                <a:schemeClr val="dk1"/>
              </a:buClr>
              <a:buSzPct val="100000"/>
              <a:buNone/>
            </a:pPr>
            <a:r>
              <a:rPr lang="en-US" sz="5600" u="sng">
                <a:solidFill>
                  <a:schemeClr val="hlink"/>
                </a:solidFill>
                <a:latin typeface="Akt"/>
                <a:ea typeface="Akt"/>
                <a:cs typeface="Akt"/>
                <a:sym typeface="Akt"/>
                <a:hlinkClick r:id="rId9"/>
              </a:rPr>
              <a:t>1 Corinthians 6:20 (NLT)</a:t>
            </a:r>
            <a:endParaRPr sz="4800">
              <a:latin typeface="Calibri"/>
              <a:ea typeface="Calibri"/>
              <a:cs typeface="Calibri"/>
              <a:sym typeface="Calibri"/>
            </a:endParaRPr>
          </a:p>
          <a:p>
            <a:pPr indent="-228600" lvl="0" marL="342900" marR="0" rtl="0" algn="l">
              <a:lnSpc>
                <a:spcPct val="90000"/>
              </a:lnSpc>
              <a:spcBef>
                <a:spcPts val="1000"/>
              </a:spcBef>
              <a:spcAft>
                <a:spcPts val="0"/>
              </a:spcAft>
              <a:buClr>
                <a:srgbClr val="121212"/>
              </a:buClr>
              <a:buSzPct val="100000"/>
              <a:buNone/>
            </a:pPr>
            <a:r>
              <a:rPr lang="en-US" sz="4800">
                <a:solidFill>
                  <a:srgbClr val="121212"/>
                </a:solidFill>
                <a:latin typeface="Akt"/>
                <a:ea typeface="Akt"/>
                <a:cs typeface="Akt"/>
                <a:sym typeface="Akt"/>
              </a:rPr>
              <a:t>for God bought you with a high price. </a:t>
            </a:r>
            <a:r>
              <a:rPr lang="en-US" sz="4800">
                <a:solidFill>
                  <a:srgbClr val="121212"/>
                </a:solidFill>
                <a:highlight>
                  <a:srgbClr val="FFFF00"/>
                </a:highlight>
                <a:latin typeface="Akt"/>
                <a:ea typeface="Akt"/>
                <a:cs typeface="Akt"/>
                <a:sym typeface="Akt"/>
              </a:rPr>
              <a:t>So you must honor God with your body.</a:t>
            </a:r>
            <a:endParaRPr sz="4800">
              <a:solidFill>
                <a:srgbClr val="121212"/>
              </a:solidFill>
              <a:latin typeface="Akt"/>
              <a:ea typeface="Akt"/>
              <a:cs typeface="Akt"/>
              <a:sym typeface="Akt"/>
            </a:endParaRPr>
          </a:p>
          <a:p>
            <a:pPr indent="-228600" lvl="0" marL="342900" marR="0" rtl="0" algn="l">
              <a:lnSpc>
                <a:spcPct val="90000"/>
              </a:lnSpc>
              <a:spcBef>
                <a:spcPts val="1000"/>
              </a:spcBef>
              <a:spcAft>
                <a:spcPts val="0"/>
              </a:spcAft>
              <a:buClr>
                <a:schemeClr val="dk1"/>
              </a:buClr>
              <a:buSzPct val="100000"/>
              <a:buNone/>
            </a:pPr>
            <a:r>
              <a:rPr lang="en-US" sz="5600" u="sng">
                <a:solidFill>
                  <a:schemeClr val="hlink"/>
                </a:solidFill>
                <a:latin typeface="Akt"/>
                <a:ea typeface="Akt"/>
                <a:cs typeface="Akt"/>
                <a:sym typeface="Akt"/>
                <a:hlinkClick r:id="rId10"/>
              </a:rPr>
              <a:t>Matthew 5:16 (NLT)</a:t>
            </a:r>
            <a:endParaRPr sz="4800">
              <a:latin typeface="Calibri"/>
              <a:ea typeface="Calibri"/>
              <a:cs typeface="Calibri"/>
              <a:sym typeface="Calibri"/>
            </a:endParaRPr>
          </a:p>
          <a:p>
            <a:pPr indent="-228600" lvl="0" marL="342900" marR="0" rtl="0" algn="l">
              <a:lnSpc>
                <a:spcPct val="90000"/>
              </a:lnSpc>
              <a:spcBef>
                <a:spcPts val="1000"/>
              </a:spcBef>
              <a:spcAft>
                <a:spcPts val="0"/>
              </a:spcAft>
              <a:buClr>
                <a:srgbClr val="121212"/>
              </a:buClr>
              <a:buSzPct val="100000"/>
              <a:buNone/>
            </a:pPr>
            <a:r>
              <a:rPr lang="en-US" sz="4800">
                <a:solidFill>
                  <a:srgbClr val="121212"/>
                </a:solidFill>
                <a:latin typeface="Akt"/>
                <a:ea typeface="Akt"/>
                <a:cs typeface="Akt"/>
                <a:sym typeface="Akt"/>
              </a:rPr>
              <a:t>In the same way, </a:t>
            </a:r>
            <a:r>
              <a:rPr lang="en-US" sz="4800">
                <a:solidFill>
                  <a:srgbClr val="121212"/>
                </a:solidFill>
                <a:highlight>
                  <a:srgbClr val="FFFF00"/>
                </a:highlight>
                <a:latin typeface="Akt"/>
                <a:ea typeface="Akt"/>
                <a:cs typeface="Akt"/>
                <a:sym typeface="Akt"/>
              </a:rPr>
              <a:t>let your good deeds shine out for all to see, so that everyone will praise your heavenly Father.</a:t>
            </a:r>
            <a:endParaRPr sz="4800">
              <a:solidFill>
                <a:srgbClr val="121212"/>
              </a:solidFill>
              <a:latin typeface="Akt"/>
              <a:ea typeface="Akt"/>
              <a:cs typeface="Akt"/>
              <a:sym typeface="Akt"/>
            </a:endParaRPr>
          </a:p>
          <a:p>
            <a:pPr indent="-209550" lvl="0" marL="228600" rtl="0" algn="l">
              <a:lnSpc>
                <a:spcPct val="90000"/>
              </a:lnSpc>
              <a:spcBef>
                <a:spcPts val="1000"/>
              </a:spcBef>
              <a:spcAft>
                <a:spcPts val="0"/>
              </a:spcAft>
              <a:buClr>
                <a:schemeClr val="dk1"/>
              </a:buClr>
              <a:buSzPct val="100000"/>
              <a:buNone/>
            </a:pPr>
            <a:r>
              <a:t/>
            </a:r>
            <a:endParaRPr sz="1200"/>
          </a:p>
          <a:p>
            <a:pPr indent="-184150" lvl="0" marL="228600" rtl="0" algn="l">
              <a:lnSpc>
                <a:spcPct val="90000"/>
              </a:lnSpc>
              <a:spcBef>
                <a:spcPts val="1000"/>
              </a:spcBef>
              <a:spcAft>
                <a:spcPts val="0"/>
              </a:spcAft>
              <a:buClr>
                <a:schemeClr val="dk1"/>
              </a:buClr>
              <a:buSzPct val="100000"/>
              <a:buNone/>
            </a:pPr>
            <a:r>
              <a:t/>
            </a:r>
            <a:endParaRPr/>
          </a:p>
        </p:txBody>
      </p:sp>
      <p:pic>
        <p:nvPicPr>
          <p:cNvPr descr="May be an image of 2 people and text that says 'Schlyce @schlyce It is one thing to know who you are in Christ, yet entirely something different to live out of this identity as a way of life. #Identity 43 686 30" id="248" name="Google Shape;248;p22"/>
          <p:cNvPicPr preferRelativeResize="0"/>
          <p:nvPr/>
        </p:nvPicPr>
        <p:blipFill rotWithShape="1">
          <a:blip r:embed="rId11">
            <a:alphaModFix/>
          </a:blip>
          <a:srcRect b="0" l="0" r="0" t="0"/>
          <a:stretch/>
        </p:blipFill>
        <p:spPr>
          <a:xfrm>
            <a:off x="6615263" y="1256506"/>
            <a:ext cx="5576737" cy="5576737"/>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23"/>
          <p:cNvSpPr txBox="1"/>
          <p:nvPr>
            <p:ph type="title"/>
          </p:nvPr>
        </p:nvSpPr>
        <p:spPr>
          <a:xfrm>
            <a:off x="838200" y="593725"/>
            <a:ext cx="10515600" cy="13255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Play"/>
              <a:buNone/>
            </a:pPr>
            <a:r>
              <a:rPr lang="en-US" u="sng"/>
              <a:t>Purpose (This has Spiritual Meaning!) </a:t>
            </a:r>
            <a:br>
              <a:rPr lang="en-US" u="sng"/>
            </a:br>
            <a:r>
              <a:rPr lang="en-US" sz="2200" u="sng">
                <a:solidFill>
                  <a:schemeClr val="hlink"/>
                </a:solidFill>
                <a:hlinkClick r:id="rId3"/>
              </a:rPr>
              <a:t>John 10:10 (NLT)</a:t>
            </a:r>
            <a:br>
              <a:rPr lang="en-US" sz="2200"/>
            </a:br>
            <a:r>
              <a:rPr lang="en-US" sz="2200">
                <a:solidFill>
                  <a:srgbClr val="FF0000"/>
                </a:solidFill>
              </a:rPr>
              <a:t>The thief’s purpose is to </a:t>
            </a:r>
            <a:r>
              <a:rPr b="1" lang="en-US" sz="2200">
                <a:solidFill>
                  <a:srgbClr val="FF0000"/>
                </a:solidFill>
              </a:rPr>
              <a:t>steal and kill and destroy</a:t>
            </a:r>
            <a:r>
              <a:rPr lang="en-US" sz="2200">
                <a:solidFill>
                  <a:srgbClr val="FF0000"/>
                </a:solidFill>
              </a:rPr>
              <a:t>. My purpose is to give them a rich and satisfying life.</a:t>
            </a:r>
            <a:br>
              <a:rPr lang="en-US"/>
            </a:br>
            <a:br>
              <a:rPr lang="en-US"/>
            </a:br>
            <a:endParaRPr/>
          </a:p>
        </p:txBody>
      </p:sp>
      <p:sp>
        <p:nvSpPr>
          <p:cNvPr id="254" name="Google Shape;254;p23"/>
          <p:cNvSpPr txBox="1"/>
          <p:nvPr>
            <p:ph idx="1" type="body"/>
          </p:nvPr>
        </p:nvSpPr>
        <p:spPr>
          <a:xfrm>
            <a:off x="156411" y="1440098"/>
            <a:ext cx="6458852" cy="5177985"/>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90000"/>
              </a:lnSpc>
              <a:spcBef>
                <a:spcPts val="0"/>
              </a:spcBef>
              <a:spcAft>
                <a:spcPts val="0"/>
              </a:spcAft>
              <a:buClr>
                <a:schemeClr val="dk1"/>
              </a:buClr>
              <a:buSzPts val="2200"/>
              <a:buNone/>
            </a:pPr>
            <a:r>
              <a:rPr lang="en-US" sz="2200">
                <a:latin typeface="Stardos Stencil"/>
                <a:ea typeface="Stardos Stencil"/>
                <a:cs typeface="Stardos Stencil"/>
                <a:sym typeface="Stardos Stencil"/>
              </a:rPr>
              <a:t>RECAP!  </a:t>
            </a:r>
            <a:endParaRPr/>
          </a:p>
          <a:p>
            <a:pPr indent="0" lvl="0" marL="0" rtl="0" algn="l">
              <a:lnSpc>
                <a:spcPct val="90000"/>
              </a:lnSpc>
              <a:spcBef>
                <a:spcPts val="1000"/>
              </a:spcBef>
              <a:spcAft>
                <a:spcPts val="0"/>
              </a:spcAft>
              <a:buClr>
                <a:schemeClr val="dk1"/>
              </a:buClr>
              <a:buSzPts val="4000"/>
              <a:buNone/>
            </a:pPr>
            <a:r>
              <a:rPr b="1" i="1" lang="en-US" sz="4000">
                <a:latin typeface="Calibri"/>
                <a:ea typeface="Calibri"/>
                <a:cs typeface="Calibri"/>
                <a:sym typeface="Calibri"/>
              </a:rPr>
              <a:t>Our purpose: </a:t>
            </a:r>
            <a:r>
              <a:rPr b="1" i="1" lang="en-US" sz="2200">
                <a:highlight>
                  <a:srgbClr val="00FFFF"/>
                </a:highlight>
                <a:latin typeface="Calibri"/>
                <a:ea typeface="Calibri"/>
                <a:cs typeface="Calibri"/>
                <a:sym typeface="Calibri"/>
              </a:rPr>
              <a:t>Your Action Items</a:t>
            </a:r>
            <a:endParaRPr sz="2200">
              <a:latin typeface="Calibri"/>
              <a:ea typeface="Calibri"/>
              <a:cs typeface="Calibri"/>
              <a:sym typeface="Calibri"/>
            </a:endParaRPr>
          </a:p>
          <a:p>
            <a:pPr indent="-457200" lvl="0" marL="457200" rtl="0" algn="l">
              <a:lnSpc>
                <a:spcPct val="90000"/>
              </a:lnSpc>
              <a:spcBef>
                <a:spcPts val="1000"/>
              </a:spcBef>
              <a:spcAft>
                <a:spcPts val="0"/>
              </a:spcAft>
              <a:buClr>
                <a:srgbClr val="121212"/>
              </a:buClr>
              <a:buSzPts val="2000"/>
              <a:buAutoNum type="arabicPeriod"/>
            </a:pPr>
            <a:r>
              <a:rPr b="1" i="1" lang="en-US" sz="2000">
                <a:solidFill>
                  <a:srgbClr val="121212"/>
                </a:solidFill>
                <a:highlight>
                  <a:srgbClr val="00FFFF"/>
                </a:highlight>
                <a:latin typeface="Akt"/>
                <a:ea typeface="Akt"/>
                <a:cs typeface="Akt"/>
                <a:sym typeface="Akt"/>
              </a:rPr>
              <a:t>do the good things he planned for us long ago.</a:t>
            </a:r>
            <a:endParaRPr/>
          </a:p>
          <a:p>
            <a:pPr indent="-457200" lvl="0" marL="457200" rtl="0" algn="l">
              <a:lnSpc>
                <a:spcPct val="90000"/>
              </a:lnSpc>
              <a:spcBef>
                <a:spcPts val="1000"/>
              </a:spcBef>
              <a:spcAft>
                <a:spcPts val="0"/>
              </a:spcAft>
              <a:buClr>
                <a:srgbClr val="121212"/>
              </a:buClr>
              <a:buSzPts val="2000"/>
              <a:buFont typeface="Arial"/>
              <a:buAutoNum type="arabicPeriod"/>
            </a:pPr>
            <a:r>
              <a:rPr b="1" i="1" lang="en-US" sz="2000">
                <a:solidFill>
                  <a:srgbClr val="121212"/>
                </a:solidFill>
                <a:highlight>
                  <a:srgbClr val="00FFFF"/>
                </a:highlight>
                <a:latin typeface="Akt"/>
                <a:ea typeface="Akt"/>
                <a:cs typeface="Akt"/>
                <a:sym typeface="Akt"/>
              </a:rPr>
              <a:t> live a holy life.</a:t>
            </a:r>
            <a:endParaRPr b="1" i="1" sz="2000">
              <a:solidFill>
                <a:srgbClr val="121212"/>
              </a:solidFill>
              <a:highlight>
                <a:srgbClr val="00FFFF"/>
              </a:highlight>
              <a:latin typeface="Calibri"/>
              <a:ea typeface="Calibri"/>
              <a:cs typeface="Calibri"/>
              <a:sym typeface="Calibri"/>
            </a:endParaRPr>
          </a:p>
          <a:p>
            <a:pPr indent="-457200" lvl="0" marL="457200" rtl="0" algn="l">
              <a:lnSpc>
                <a:spcPct val="90000"/>
              </a:lnSpc>
              <a:spcBef>
                <a:spcPts val="1000"/>
              </a:spcBef>
              <a:spcAft>
                <a:spcPts val="0"/>
              </a:spcAft>
              <a:buClr>
                <a:srgbClr val="121212"/>
              </a:buClr>
              <a:buSzPts val="2000"/>
              <a:buFont typeface="Arial"/>
              <a:buAutoNum type="arabicPeriod"/>
            </a:pPr>
            <a:r>
              <a:rPr b="1" i="1" lang="en-US" sz="2000">
                <a:solidFill>
                  <a:srgbClr val="121212"/>
                </a:solidFill>
                <a:highlight>
                  <a:srgbClr val="00FFFF"/>
                </a:highlight>
                <a:latin typeface="Akt"/>
                <a:ea typeface="Akt"/>
                <a:cs typeface="Akt"/>
                <a:sym typeface="Akt"/>
              </a:rPr>
              <a:t>learn to know God’s will for you,</a:t>
            </a:r>
            <a:endParaRPr b="1" i="1" sz="2000">
              <a:solidFill>
                <a:srgbClr val="121212"/>
              </a:solidFill>
              <a:highlight>
                <a:srgbClr val="00FFFF"/>
              </a:highlight>
              <a:latin typeface="Calibri"/>
              <a:ea typeface="Calibri"/>
              <a:cs typeface="Calibri"/>
              <a:sym typeface="Calibri"/>
            </a:endParaRPr>
          </a:p>
          <a:p>
            <a:pPr indent="-457200" lvl="0" marL="457200" rtl="0" algn="l">
              <a:lnSpc>
                <a:spcPct val="90000"/>
              </a:lnSpc>
              <a:spcBef>
                <a:spcPts val="1000"/>
              </a:spcBef>
              <a:spcAft>
                <a:spcPts val="0"/>
              </a:spcAft>
              <a:buClr>
                <a:srgbClr val="121212"/>
              </a:buClr>
              <a:buSzPts val="2000"/>
              <a:buFont typeface="Arial"/>
              <a:buAutoNum type="arabicPeriod"/>
            </a:pPr>
            <a:r>
              <a:rPr b="1" i="1" lang="en-US" sz="2000">
                <a:solidFill>
                  <a:srgbClr val="121212"/>
                </a:solidFill>
                <a:highlight>
                  <a:srgbClr val="00FFFF"/>
                </a:highlight>
                <a:latin typeface="Akt"/>
                <a:ea typeface="Akt"/>
                <a:cs typeface="Akt"/>
                <a:sym typeface="Akt"/>
              </a:rPr>
              <a:t>Seek the Kingdom of God above all else, and live righteously  </a:t>
            </a:r>
            <a:endParaRPr/>
          </a:p>
          <a:p>
            <a:pPr indent="-457200" lvl="0" marL="457200" rtl="0" algn="l">
              <a:lnSpc>
                <a:spcPct val="90000"/>
              </a:lnSpc>
              <a:spcBef>
                <a:spcPts val="1000"/>
              </a:spcBef>
              <a:spcAft>
                <a:spcPts val="0"/>
              </a:spcAft>
              <a:buClr>
                <a:srgbClr val="121212"/>
              </a:buClr>
              <a:buSzPts val="2000"/>
              <a:buFont typeface="Arial"/>
              <a:buAutoNum type="arabicPeriod"/>
            </a:pPr>
            <a:r>
              <a:rPr b="1" i="0" lang="en-US" sz="2000">
                <a:solidFill>
                  <a:srgbClr val="121212"/>
                </a:solidFill>
                <a:highlight>
                  <a:srgbClr val="00FFFF"/>
                </a:highlight>
                <a:latin typeface="Calibri"/>
                <a:ea typeface="Calibri"/>
                <a:cs typeface="Calibri"/>
                <a:sym typeface="Calibri"/>
              </a:rPr>
              <a:t>Glorify him</a:t>
            </a:r>
            <a:endParaRPr b="1" i="0" sz="2000">
              <a:solidFill>
                <a:srgbClr val="121212"/>
              </a:solidFill>
              <a:latin typeface="Calibri"/>
              <a:ea typeface="Calibri"/>
              <a:cs typeface="Calibri"/>
              <a:sym typeface="Calibri"/>
            </a:endParaRPr>
          </a:p>
          <a:p>
            <a:pPr indent="-228600" lvl="0" marL="342900" marR="0" rtl="0" algn="l">
              <a:lnSpc>
                <a:spcPct val="90000"/>
              </a:lnSpc>
              <a:spcBef>
                <a:spcPts val="1000"/>
              </a:spcBef>
              <a:spcAft>
                <a:spcPts val="0"/>
              </a:spcAft>
              <a:buClr>
                <a:schemeClr val="dk1"/>
              </a:buClr>
              <a:buSzPts val="2000"/>
              <a:buNone/>
            </a:pPr>
            <a:r>
              <a:rPr b="1" lang="en-US" sz="2000">
                <a:latin typeface="Calibri"/>
                <a:ea typeface="Calibri"/>
                <a:cs typeface="Calibri"/>
                <a:sym typeface="Calibri"/>
              </a:rPr>
              <a:t>BIG Hint: </a:t>
            </a:r>
            <a:r>
              <a:rPr lang="en-US" sz="2000">
                <a:latin typeface="Calibri"/>
                <a:ea typeface="Calibri"/>
                <a:cs typeface="Calibri"/>
                <a:sym typeface="Calibri"/>
              </a:rPr>
              <a:t>If you throw a tantrum on social media because your political party / guy / entity got demolished with unflattering facts, </a:t>
            </a:r>
            <a:r>
              <a:rPr b="1" lang="en-US" sz="2000">
                <a:solidFill>
                  <a:schemeClr val="lt1"/>
                </a:solidFill>
                <a:highlight>
                  <a:srgbClr val="FF0000"/>
                </a:highlight>
                <a:latin typeface="Calibri"/>
                <a:ea typeface="Calibri"/>
                <a:cs typeface="Calibri"/>
                <a:sym typeface="Calibri"/>
              </a:rPr>
              <a:t>You are off-course. </a:t>
            </a:r>
            <a:endParaRPr/>
          </a:p>
          <a:p>
            <a:pPr indent="-152400" lvl="0" marL="228600" rtl="0" algn="l">
              <a:lnSpc>
                <a:spcPct val="90000"/>
              </a:lnSpc>
              <a:spcBef>
                <a:spcPts val="1000"/>
              </a:spcBef>
              <a:spcAft>
                <a:spcPts val="0"/>
              </a:spcAft>
              <a:buClr>
                <a:schemeClr val="dk1"/>
              </a:buClr>
              <a:buSzPts val="1200"/>
              <a:buNone/>
            </a:pPr>
            <a:r>
              <a:t/>
            </a:r>
            <a:endParaRPr sz="1200"/>
          </a:p>
          <a:p>
            <a:pPr indent="0" lvl="0" marL="0" rtl="0" algn="l">
              <a:lnSpc>
                <a:spcPct val="90000"/>
              </a:lnSpc>
              <a:spcBef>
                <a:spcPts val="1000"/>
              </a:spcBef>
              <a:spcAft>
                <a:spcPts val="0"/>
              </a:spcAft>
              <a:buClr>
                <a:schemeClr val="dk1"/>
              </a:buClr>
              <a:buSzPts val="2800"/>
              <a:buNone/>
            </a:pPr>
            <a:br>
              <a:rPr lang="en-US"/>
            </a:br>
            <a:r>
              <a:rPr b="1" lang="en-US" sz="1100" u="sng">
                <a:solidFill>
                  <a:schemeClr val="hlink"/>
                </a:solidFill>
                <a:hlinkClick r:id="rId4"/>
              </a:rPr>
              <a:t>Five for Fighting- The Riddle (lyrics)</a:t>
            </a:r>
            <a:endParaRPr u="sng">
              <a:solidFill>
                <a:schemeClr val="hlink"/>
              </a:solidFill>
              <a:hlinkClick r:id="rId5"/>
            </a:endParaRPr>
          </a:p>
        </p:txBody>
      </p:sp>
      <p:pic>
        <p:nvPicPr>
          <p:cNvPr descr="May be a black-and-white image of 1 person and text that says 'LIL A man who is born again does not use the world's opinion as his standard of right and wrong. JC RYLE RYLE" id="255" name="Google Shape;255;p23"/>
          <p:cNvPicPr preferRelativeResize="0"/>
          <p:nvPr/>
        </p:nvPicPr>
        <p:blipFill rotWithShape="1">
          <a:blip r:embed="rId6">
            <a:alphaModFix/>
          </a:blip>
          <a:srcRect b="0" l="0" r="0" t="0"/>
          <a:stretch/>
        </p:blipFill>
        <p:spPr>
          <a:xfrm>
            <a:off x="7246632" y="1256506"/>
            <a:ext cx="4945368" cy="5988972"/>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pic>
        <p:nvPicPr>
          <p:cNvPr descr="WestBowPress" id="260" name="Google Shape;260;p24"/>
          <p:cNvPicPr preferRelativeResize="0"/>
          <p:nvPr>
            <p:ph idx="1" type="body"/>
          </p:nvPr>
        </p:nvPicPr>
        <p:blipFill rotWithShape="1">
          <a:blip r:embed="rId3">
            <a:alphaModFix/>
          </a:blip>
          <a:srcRect b="0" l="0" r="0" t="0"/>
          <a:stretch/>
        </p:blipFill>
        <p:spPr>
          <a:xfrm>
            <a:off x="1" y="0"/>
            <a:ext cx="12192000" cy="6858000"/>
          </a:xfrm>
          <a:prstGeom prst="rect">
            <a:avLst/>
          </a:prstGeom>
          <a:noFill/>
          <a:ln>
            <a:noFill/>
          </a:ln>
        </p:spPr>
      </p:pic>
      <p:sp>
        <p:nvSpPr>
          <p:cNvPr id="261" name="Google Shape;261;p24"/>
          <p:cNvSpPr txBox="1"/>
          <p:nvPr>
            <p:ph type="title"/>
          </p:nvPr>
        </p:nvSpPr>
        <p:spPr>
          <a:xfrm>
            <a:off x="-124326" y="485440"/>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Balthazar"/>
              <a:buNone/>
            </a:pPr>
            <a:r>
              <a:rPr b="1" i="1" lang="en-US" sz="4400">
                <a:highlight>
                  <a:srgbClr val="FFFF00"/>
                </a:highlight>
                <a:latin typeface="Balthazar"/>
                <a:ea typeface="Balthazar"/>
                <a:cs typeface="Balthazar"/>
                <a:sym typeface="Balthazar"/>
              </a:rPr>
              <a:t>RECLAIM your identity !</a:t>
            </a:r>
            <a:endParaRPr/>
          </a:p>
        </p:txBody>
      </p:sp>
      <p:pic>
        <p:nvPicPr>
          <p:cNvPr descr="You Are Not Your Job: How to Reclaim Your Identity - The Fioneers" id="262" name="Google Shape;262;p24"/>
          <p:cNvPicPr preferRelativeResize="0"/>
          <p:nvPr/>
        </p:nvPicPr>
        <p:blipFill rotWithShape="1">
          <a:blip r:embed="rId4">
            <a:alphaModFix/>
          </a:blip>
          <a:srcRect b="0" l="0" r="0" t="0"/>
          <a:stretch/>
        </p:blipFill>
        <p:spPr>
          <a:xfrm>
            <a:off x="9682414" y="0"/>
            <a:ext cx="2582778" cy="3874168"/>
          </a:xfrm>
          <a:prstGeom prst="rect">
            <a:avLst/>
          </a:prstGeom>
          <a:noFill/>
          <a:ln>
            <a:noFill/>
          </a:ln>
        </p:spPr>
      </p:pic>
      <p:pic>
        <p:nvPicPr>
          <p:cNvPr descr="Reclaiming Your Identity in Christ - Devotions On Diabetes" id="263" name="Google Shape;263;p24"/>
          <p:cNvPicPr preferRelativeResize="0"/>
          <p:nvPr/>
        </p:nvPicPr>
        <p:blipFill rotWithShape="1">
          <a:blip r:embed="rId5">
            <a:alphaModFix/>
          </a:blip>
          <a:srcRect b="0" l="0" r="0" t="0"/>
          <a:stretch/>
        </p:blipFill>
        <p:spPr>
          <a:xfrm>
            <a:off x="0" y="1430254"/>
            <a:ext cx="3748137" cy="4020051"/>
          </a:xfrm>
          <a:prstGeom prst="rect">
            <a:avLst/>
          </a:prstGeom>
          <a:noFill/>
          <a:ln>
            <a:noFill/>
          </a:ln>
        </p:spPr>
      </p:pic>
      <p:pic>
        <p:nvPicPr>
          <p:cNvPr descr="For The Struggling Christian: Reclaim Your Identity!" id="264" name="Google Shape;264;p24"/>
          <p:cNvPicPr preferRelativeResize="0"/>
          <p:nvPr/>
        </p:nvPicPr>
        <p:blipFill rotWithShape="1">
          <a:blip r:embed="rId6">
            <a:alphaModFix/>
          </a:blip>
          <a:srcRect b="0" l="0" r="0" t="0"/>
          <a:stretch/>
        </p:blipFill>
        <p:spPr>
          <a:xfrm>
            <a:off x="8971549" y="3874168"/>
            <a:ext cx="3429000" cy="2983832"/>
          </a:xfrm>
          <a:prstGeom prst="rect">
            <a:avLst/>
          </a:prstGeom>
          <a:noFill/>
          <a:ln>
            <a:noFill/>
          </a:ln>
        </p:spPr>
      </p:pic>
      <p:pic>
        <p:nvPicPr>
          <p:cNvPr descr="Reclaim Your Identity" id="265" name="Google Shape;265;p24"/>
          <p:cNvPicPr preferRelativeResize="0"/>
          <p:nvPr/>
        </p:nvPicPr>
        <p:blipFill rotWithShape="1">
          <a:blip r:embed="rId7">
            <a:alphaModFix/>
          </a:blip>
          <a:srcRect b="0" l="0" r="0" t="0"/>
          <a:stretch/>
        </p:blipFill>
        <p:spPr>
          <a:xfrm>
            <a:off x="-1" y="5471359"/>
            <a:ext cx="1407696" cy="1407696"/>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69" name="Shape 269"/>
        <p:cNvGrpSpPr/>
        <p:nvPr/>
      </p:nvGrpSpPr>
      <p:grpSpPr>
        <a:xfrm>
          <a:off x="0" y="0"/>
          <a:ext cx="0" cy="0"/>
          <a:chOff x="0" y="0"/>
          <a:chExt cx="0" cy="0"/>
        </a:xfrm>
      </p:grpSpPr>
      <p:sp>
        <p:nvSpPr>
          <p:cNvPr id="270" name="Google Shape;270;p25"/>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71" name="Google Shape;271;p25"/>
          <p:cNvSpPr/>
          <p:nvPr/>
        </p:nvSpPr>
        <p:spPr>
          <a:xfrm>
            <a:off x="0" y="0"/>
            <a:ext cx="6096000" cy="6865473"/>
          </a:xfrm>
          <a:prstGeom prst="rect">
            <a:avLst/>
          </a:prstGeom>
          <a:solidFill>
            <a:srgbClr val="FAE2D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72" name="Google Shape;272;p25"/>
          <p:cNvSpPr txBox="1"/>
          <p:nvPr>
            <p:ph type="title"/>
          </p:nvPr>
        </p:nvSpPr>
        <p:spPr>
          <a:xfrm>
            <a:off x="871442" y="685800"/>
            <a:ext cx="4353116" cy="1474666"/>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595959"/>
              </a:buClr>
              <a:buSzPts val="3200"/>
              <a:buFont typeface="Play"/>
              <a:buNone/>
            </a:pPr>
            <a:r>
              <a:rPr b="1" lang="en-US" sz="3200">
                <a:solidFill>
                  <a:srgbClr val="595959"/>
                </a:solidFill>
              </a:rPr>
              <a:t>TL DR </a:t>
            </a:r>
            <a:br>
              <a:rPr b="1" lang="en-US" sz="3200">
                <a:solidFill>
                  <a:srgbClr val="595959"/>
                </a:solidFill>
              </a:rPr>
            </a:br>
            <a:r>
              <a:rPr b="1" lang="en-US" sz="3200">
                <a:solidFill>
                  <a:srgbClr val="595959"/>
                </a:solidFill>
              </a:rPr>
              <a:t>2 things – </a:t>
            </a:r>
            <a:r>
              <a:rPr b="1" i="1" lang="en-US" sz="3200">
                <a:solidFill>
                  <a:srgbClr val="595959"/>
                </a:solidFill>
              </a:rPr>
              <a:t>NOT Optional</a:t>
            </a:r>
            <a:endParaRPr/>
          </a:p>
        </p:txBody>
      </p:sp>
      <p:sp>
        <p:nvSpPr>
          <p:cNvPr id="273" name="Google Shape;273;p25"/>
          <p:cNvSpPr txBox="1"/>
          <p:nvPr>
            <p:ph idx="1" type="body"/>
          </p:nvPr>
        </p:nvSpPr>
        <p:spPr>
          <a:xfrm>
            <a:off x="871442" y="2447337"/>
            <a:ext cx="4353116" cy="3770434"/>
          </a:xfrm>
          <a:prstGeom prst="rect">
            <a:avLst/>
          </a:prstGeom>
          <a:noFill/>
          <a:ln>
            <a:noFill/>
          </a:ln>
        </p:spPr>
        <p:txBody>
          <a:bodyPr anchorCtr="0" anchor="t" bIns="45700" lIns="91425" spcFirstLastPara="1" rIns="91425" wrap="square" tIns="45700">
            <a:normAutofit lnSpcReduction="10000"/>
          </a:bodyPr>
          <a:lstStyle/>
          <a:p>
            <a:pPr indent="-228600" lvl="0" marL="228600" rtl="0" algn="l">
              <a:lnSpc>
                <a:spcPct val="90000"/>
              </a:lnSpc>
              <a:spcBef>
                <a:spcPts val="0"/>
              </a:spcBef>
              <a:spcAft>
                <a:spcPts val="0"/>
              </a:spcAft>
              <a:buClr>
                <a:srgbClr val="595959"/>
              </a:buClr>
              <a:buSzPts val="3600"/>
              <a:buChar char="•"/>
            </a:pPr>
            <a:r>
              <a:rPr lang="en-US" sz="3600">
                <a:solidFill>
                  <a:srgbClr val="595959"/>
                </a:solidFill>
              </a:rPr>
              <a:t>Know God , </a:t>
            </a:r>
            <a:r>
              <a:rPr i="1" lang="en-US" sz="3600">
                <a:solidFill>
                  <a:srgbClr val="595959"/>
                </a:solidFill>
              </a:rPr>
              <a:t>Really KNOW Him</a:t>
            </a:r>
            <a:r>
              <a:rPr lang="en-US" sz="3600">
                <a:solidFill>
                  <a:srgbClr val="595959"/>
                </a:solidFill>
              </a:rPr>
              <a:t>, not just Facts and Figures, </a:t>
            </a:r>
            <a:r>
              <a:rPr lang="en-US" sz="3600">
                <a:solidFill>
                  <a:srgbClr val="595959"/>
                </a:solidFill>
                <a:highlight>
                  <a:srgbClr val="FFFF00"/>
                </a:highlight>
              </a:rPr>
              <a:t>ABIDE</a:t>
            </a:r>
            <a:endParaRPr/>
          </a:p>
          <a:p>
            <a:pPr indent="-228600" lvl="0" marL="228600" rtl="0" algn="l">
              <a:lnSpc>
                <a:spcPct val="90000"/>
              </a:lnSpc>
              <a:spcBef>
                <a:spcPts val="1000"/>
              </a:spcBef>
              <a:spcAft>
                <a:spcPts val="0"/>
              </a:spcAft>
              <a:buClr>
                <a:srgbClr val="595959"/>
              </a:buClr>
              <a:buSzPts val="1100"/>
              <a:buChar char="•"/>
            </a:pPr>
            <a:r>
              <a:rPr lang="en-US" sz="1100" u="sng">
                <a:solidFill>
                  <a:srgbClr val="595959"/>
                </a:solidFill>
                <a:hlinkClick r:id="rId3">
                  <a:extLst>
                    <a:ext uri="{A12FA001-AC4F-418D-AE19-62706E023703}">
                      <ahyp:hlinkClr val="tx"/>
                    </a:ext>
                  </a:extLst>
                </a:hlinkClick>
              </a:rPr>
              <a:t>The Belonging Co - Every Victory (Lyrics) ft. Danny Gokey</a:t>
            </a:r>
            <a:endParaRPr sz="1100">
              <a:solidFill>
                <a:srgbClr val="595959"/>
              </a:solidFill>
            </a:endParaRPr>
          </a:p>
          <a:p>
            <a:pPr indent="-254000" lvl="0" marL="228600" rtl="0" algn="l">
              <a:lnSpc>
                <a:spcPct val="90000"/>
              </a:lnSpc>
              <a:spcBef>
                <a:spcPts val="1000"/>
              </a:spcBef>
              <a:spcAft>
                <a:spcPts val="0"/>
              </a:spcAft>
              <a:buClr>
                <a:srgbClr val="595959"/>
              </a:buClr>
              <a:buSzPts val="4000"/>
              <a:buChar char="•"/>
            </a:pPr>
            <a:r>
              <a:rPr lang="en-US" sz="4000">
                <a:solidFill>
                  <a:srgbClr val="595959"/>
                </a:solidFill>
              </a:rPr>
              <a:t>Know who YOU really are. </a:t>
            </a:r>
            <a:endParaRPr/>
          </a:p>
          <a:p>
            <a:pPr indent="-228600" lvl="0" marL="228600" rtl="0" algn="l">
              <a:lnSpc>
                <a:spcPct val="90000"/>
              </a:lnSpc>
              <a:spcBef>
                <a:spcPts val="1000"/>
              </a:spcBef>
              <a:spcAft>
                <a:spcPts val="0"/>
              </a:spcAft>
              <a:buClr>
                <a:schemeClr val="dk1"/>
              </a:buClr>
              <a:buSzPts val="1100"/>
              <a:buChar char="•"/>
            </a:pPr>
            <a:r>
              <a:rPr lang="en-US" sz="1100" u="sng">
                <a:solidFill>
                  <a:schemeClr val="hlink"/>
                </a:solidFill>
                <a:hlinkClick r:id="rId4"/>
              </a:rPr>
              <a:t>Who am I – Casting Crowns Lyrics</a:t>
            </a:r>
            <a:endParaRPr sz="1100"/>
          </a:p>
          <a:p>
            <a:pPr indent="-228600" lvl="0" marL="228600" rtl="0" algn="l">
              <a:lnSpc>
                <a:spcPct val="90000"/>
              </a:lnSpc>
              <a:spcBef>
                <a:spcPts val="1000"/>
              </a:spcBef>
              <a:spcAft>
                <a:spcPts val="0"/>
              </a:spcAft>
              <a:buClr>
                <a:schemeClr val="dk1"/>
              </a:buClr>
              <a:buSzPts val="1100"/>
              <a:buChar char="•"/>
            </a:pPr>
            <a:r>
              <a:rPr lang="en-US" sz="1100" u="sng">
                <a:solidFill>
                  <a:schemeClr val="hlink"/>
                </a:solidFill>
                <a:hlinkClick r:id="rId5"/>
              </a:rPr>
              <a:t>Who  I am – Ben Fuller Lyrics</a:t>
            </a:r>
            <a:endParaRPr sz="1100"/>
          </a:p>
        </p:txBody>
      </p:sp>
      <p:pic>
        <p:nvPicPr>
          <p:cNvPr id="274" name="Google Shape;274;p25"/>
          <p:cNvPicPr preferRelativeResize="0"/>
          <p:nvPr/>
        </p:nvPicPr>
        <p:blipFill rotWithShape="1">
          <a:blip r:embed="rId6">
            <a:alphaModFix/>
          </a:blip>
          <a:srcRect b="0" l="0" r="0" t="0"/>
          <a:stretch/>
        </p:blipFill>
        <p:spPr>
          <a:xfrm>
            <a:off x="6096000" y="-14377"/>
            <a:ext cx="6096000" cy="6852312"/>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2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t/>
            </a:r>
            <a:endParaRPr/>
          </a:p>
        </p:txBody>
      </p:sp>
      <p:pic>
        <p:nvPicPr>
          <p:cNvPr id="280" name="Google Shape;280;p26"/>
          <p:cNvPicPr preferRelativeResize="0"/>
          <p:nvPr>
            <p:ph idx="1" type="body"/>
          </p:nvPr>
        </p:nvPicPr>
        <p:blipFill rotWithShape="1">
          <a:blip r:embed="rId3">
            <a:alphaModFix/>
          </a:blip>
          <a:srcRect b="0" l="0" r="0" t="0"/>
          <a:stretch/>
        </p:blipFill>
        <p:spPr>
          <a:xfrm>
            <a:off x="201553" y="0"/>
            <a:ext cx="11990447" cy="68580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2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Play"/>
              <a:buNone/>
            </a:pPr>
            <a:r>
              <a:rPr b="1" i="1" lang="en-US"/>
              <a:t>15 easy steps</a:t>
            </a:r>
            <a:br>
              <a:rPr lang="en-US"/>
            </a:br>
            <a:r>
              <a:rPr i="1" lang="en-US"/>
              <a:t>Do these Daily</a:t>
            </a:r>
            <a:br>
              <a:rPr lang="en-US"/>
            </a:br>
            <a:r>
              <a:rPr b="1" i="1" lang="en-US" sz="1600" u="sng">
                <a:solidFill>
                  <a:schemeClr val="hlink"/>
                </a:solidFill>
                <a:hlinkClick r:id="rId3"/>
              </a:rPr>
              <a:t>Third Day - Children of God - with Lyrics</a:t>
            </a:r>
            <a:br>
              <a:rPr b="1" lang="en-US"/>
            </a:br>
            <a:endParaRPr/>
          </a:p>
        </p:txBody>
      </p:sp>
      <p:sp>
        <p:nvSpPr>
          <p:cNvPr id="286" name="Google Shape;286;p27"/>
          <p:cNvSpPr txBox="1"/>
          <p:nvPr>
            <p:ph idx="1" type="body"/>
          </p:nvPr>
        </p:nvSpPr>
        <p:spPr>
          <a:xfrm>
            <a:off x="838200" y="1530036"/>
            <a:ext cx="5406189" cy="5196689"/>
          </a:xfrm>
          <a:prstGeom prst="rect">
            <a:avLst/>
          </a:prstGeom>
          <a:noFill/>
          <a:ln>
            <a:noFill/>
          </a:ln>
        </p:spPr>
        <p:txBody>
          <a:bodyPr anchorCtr="0" anchor="t" bIns="45700" lIns="91425" spcFirstLastPara="1" rIns="91425" wrap="square" tIns="45700">
            <a:normAutofit lnSpcReduction="10000"/>
          </a:bodyPr>
          <a:lstStyle/>
          <a:p>
            <a:pPr indent="-228600" lvl="0" marL="228600" rtl="0" algn="l">
              <a:lnSpc>
                <a:spcPct val="90000"/>
              </a:lnSpc>
              <a:spcBef>
                <a:spcPts val="0"/>
              </a:spcBef>
              <a:spcAft>
                <a:spcPts val="0"/>
              </a:spcAft>
              <a:buClr>
                <a:schemeClr val="dk1"/>
              </a:buClr>
              <a:buSzPts val="2800"/>
              <a:buChar char="•"/>
            </a:pPr>
            <a:r>
              <a:rPr b="1" i="1" lang="en-US"/>
              <a:t>Know God </a:t>
            </a:r>
            <a:endParaRPr/>
          </a:p>
          <a:p>
            <a:pPr indent="-457200" lvl="1" marL="914400" rtl="0" algn="l">
              <a:lnSpc>
                <a:spcPct val="90000"/>
              </a:lnSpc>
              <a:spcBef>
                <a:spcPts val="500"/>
              </a:spcBef>
              <a:spcAft>
                <a:spcPts val="0"/>
              </a:spcAft>
              <a:buClr>
                <a:schemeClr val="dk1"/>
              </a:buClr>
              <a:buSzPts val="2400"/>
              <a:buFont typeface="Play"/>
              <a:buAutoNum type="arabicPeriod"/>
            </a:pPr>
            <a:r>
              <a:rPr b="1" i="1" lang="en-US"/>
              <a:t>Everyday active pursuit - seek his face.</a:t>
            </a:r>
            <a:endParaRPr/>
          </a:p>
          <a:p>
            <a:pPr indent="-457200" lvl="1" marL="914400" rtl="0" algn="l">
              <a:lnSpc>
                <a:spcPct val="90000"/>
              </a:lnSpc>
              <a:spcBef>
                <a:spcPts val="500"/>
              </a:spcBef>
              <a:spcAft>
                <a:spcPts val="0"/>
              </a:spcAft>
              <a:buClr>
                <a:schemeClr val="dk1"/>
              </a:buClr>
              <a:buSzPts val="2400"/>
              <a:buFont typeface="Play"/>
              <a:buAutoNum type="arabicPeriod"/>
            </a:pPr>
            <a:r>
              <a:rPr b="1" i="1" lang="en-US">
                <a:highlight>
                  <a:srgbClr val="FFFF00"/>
                </a:highlight>
              </a:rPr>
              <a:t>Learn and know scripture. </a:t>
            </a:r>
            <a:endParaRPr/>
          </a:p>
          <a:p>
            <a:pPr indent="-457200" lvl="1" marL="914400" rtl="0" algn="l">
              <a:lnSpc>
                <a:spcPct val="90000"/>
              </a:lnSpc>
              <a:spcBef>
                <a:spcPts val="500"/>
              </a:spcBef>
              <a:spcAft>
                <a:spcPts val="0"/>
              </a:spcAft>
              <a:buClr>
                <a:schemeClr val="dk1"/>
              </a:buClr>
              <a:buSzPts val="2400"/>
              <a:buFont typeface="Play"/>
              <a:buAutoNum type="arabicPeriod"/>
            </a:pPr>
            <a:r>
              <a:rPr b="1" i="1" lang="en-US"/>
              <a:t>Listen to the Spirit. "the voice" "the prompting" the “perceived conviction" </a:t>
            </a:r>
            <a:endParaRPr/>
          </a:p>
          <a:p>
            <a:pPr indent="-457200" lvl="1" marL="914400" rtl="0" algn="l">
              <a:lnSpc>
                <a:spcPct val="90000"/>
              </a:lnSpc>
              <a:spcBef>
                <a:spcPts val="500"/>
              </a:spcBef>
              <a:spcAft>
                <a:spcPts val="0"/>
              </a:spcAft>
              <a:buClr>
                <a:schemeClr val="dk1"/>
              </a:buClr>
              <a:buSzPts val="2400"/>
              <a:buFont typeface="Play"/>
              <a:buAutoNum type="arabicPeriod"/>
            </a:pPr>
            <a:r>
              <a:rPr b="1" i="1" lang="en-US"/>
              <a:t>Build an environment to welcome the Holy Spirit</a:t>
            </a:r>
            <a:endParaRPr/>
          </a:p>
          <a:p>
            <a:pPr indent="-457200" lvl="1" marL="914400" rtl="0" algn="l">
              <a:lnSpc>
                <a:spcPct val="90000"/>
              </a:lnSpc>
              <a:spcBef>
                <a:spcPts val="500"/>
              </a:spcBef>
              <a:spcAft>
                <a:spcPts val="0"/>
              </a:spcAft>
              <a:buClr>
                <a:schemeClr val="dk1"/>
              </a:buClr>
              <a:buSzPts val="2400"/>
              <a:buFont typeface="Play"/>
              <a:buAutoNum type="arabicPeriod"/>
            </a:pPr>
            <a:r>
              <a:rPr b="1" i="1" lang="en-US"/>
              <a:t>DAILY - if you're a Sunday warrior this all abstract. </a:t>
            </a:r>
            <a:endParaRPr/>
          </a:p>
          <a:p>
            <a:pPr indent="-457200" lvl="1" marL="914400" rtl="0" algn="l">
              <a:lnSpc>
                <a:spcPct val="90000"/>
              </a:lnSpc>
              <a:spcBef>
                <a:spcPts val="500"/>
              </a:spcBef>
              <a:spcAft>
                <a:spcPts val="0"/>
              </a:spcAft>
              <a:buClr>
                <a:schemeClr val="dk1"/>
              </a:buClr>
              <a:buSzPts val="2400"/>
              <a:buFont typeface="Play"/>
              <a:buAutoNum type="arabicPeriod"/>
            </a:pPr>
            <a:r>
              <a:rPr b="1" i="1" lang="en-US"/>
              <a:t>Build the relationship. </a:t>
            </a:r>
            <a:endParaRPr/>
          </a:p>
          <a:p>
            <a:pPr indent="0" lvl="1" marL="457200" rtl="0" algn="l">
              <a:lnSpc>
                <a:spcPct val="90000"/>
              </a:lnSpc>
              <a:spcBef>
                <a:spcPts val="500"/>
              </a:spcBef>
              <a:spcAft>
                <a:spcPts val="0"/>
              </a:spcAft>
              <a:buClr>
                <a:schemeClr val="dk1"/>
              </a:buClr>
              <a:buSzPts val="1100"/>
              <a:buNone/>
            </a:pPr>
            <a:r>
              <a:t/>
            </a:r>
            <a:endParaRPr sz="1100"/>
          </a:p>
          <a:p>
            <a:pPr indent="0" lvl="0" marL="0" rtl="0" algn="l">
              <a:lnSpc>
                <a:spcPct val="90000"/>
              </a:lnSpc>
              <a:spcBef>
                <a:spcPts val="1000"/>
              </a:spcBef>
              <a:spcAft>
                <a:spcPts val="0"/>
              </a:spcAft>
              <a:buClr>
                <a:schemeClr val="dk1"/>
              </a:buClr>
              <a:buSzPts val="1100"/>
              <a:buNone/>
            </a:pPr>
            <a:r>
              <a:t/>
            </a:r>
            <a:endParaRPr sz="1100"/>
          </a:p>
          <a:p>
            <a:pPr indent="0" lvl="0" marL="0" rtl="0" algn="l">
              <a:lnSpc>
                <a:spcPct val="90000"/>
              </a:lnSpc>
              <a:spcBef>
                <a:spcPts val="1000"/>
              </a:spcBef>
              <a:spcAft>
                <a:spcPts val="0"/>
              </a:spcAft>
              <a:buClr>
                <a:schemeClr val="dk1"/>
              </a:buClr>
              <a:buSzPts val="1100"/>
              <a:buNone/>
            </a:pPr>
            <a:br>
              <a:rPr lang="en-US" sz="1100"/>
            </a:br>
            <a:r>
              <a:rPr b="1" lang="en-US" sz="1100" u="sng">
                <a:solidFill>
                  <a:schemeClr val="hlink"/>
                </a:solidFill>
                <a:hlinkClick r:id="rId4"/>
              </a:rPr>
              <a:t>Mystery achievement - Pretenders (with Lyrics)</a:t>
            </a:r>
            <a:endParaRPr sz="1100"/>
          </a:p>
          <a:p>
            <a:pPr indent="0" lvl="0" marL="0" rtl="0" algn="l">
              <a:lnSpc>
                <a:spcPct val="90000"/>
              </a:lnSpc>
              <a:spcBef>
                <a:spcPts val="1000"/>
              </a:spcBef>
              <a:spcAft>
                <a:spcPts val="0"/>
              </a:spcAft>
              <a:buClr>
                <a:schemeClr val="dk1"/>
              </a:buClr>
              <a:buSzPts val="1100"/>
              <a:buNone/>
            </a:pPr>
            <a:r>
              <a:t/>
            </a:r>
            <a:endParaRPr sz="1100"/>
          </a:p>
        </p:txBody>
      </p:sp>
      <p:sp>
        <p:nvSpPr>
          <p:cNvPr id="287" name="Google Shape;287;p27"/>
          <p:cNvSpPr txBox="1"/>
          <p:nvPr/>
        </p:nvSpPr>
        <p:spPr>
          <a:xfrm>
            <a:off x="6096000" y="6088559"/>
            <a:ext cx="6093994" cy="769441"/>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rgbClr val="1E4E79"/>
              </a:buClr>
              <a:buSzPts val="1600"/>
              <a:buFont typeface="Arial"/>
              <a:buChar char="•"/>
            </a:pPr>
            <a:r>
              <a:rPr lang="en-US" sz="1600">
                <a:solidFill>
                  <a:srgbClr val="1E4E79"/>
                </a:solidFill>
                <a:latin typeface="Calibri"/>
                <a:ea typeface="Calibri"/>
                <a:cs typeface="Calibri"/>
                <a:sym typeface="Calibri"/>
              </a:rPr>
              <a:t>Remember who it is we're into, and who is into us: </a:t>
            </a:r>
            <a:endParaRPr sz="1100">
              <a:solidFill>
                <a:srgbClr val="1E4E79"/>
              </a:solidFill>
              <a:latin typeface="Calibri"/>
              <a:ea typeface="Calibri"/>
              <a:cs typeface="Calibri"/>
              <a:sym typeface="Calibri"/>
            </a:endParaRPr>
          </a:p>
          <a:p>
            <a:pPr indent="-342900" lvl="0" marL="342900" marR="0" rtl="0" algn="l">
              <a:spcBef>
                <a:spcPts val="0"/>
              </a:spcBef>
              <a:spcAft>
                <a:spcPts val="0"/>
              </a:spcAft>
              <a:buClr>
                <a:schemeClr val="dk1"/>
              </a:buClr>
              <a:buSzPts val="1400"/>
              <a:buFont typeface="Arial"/>
              <a:buChar char="•"/>
            </a:pPr>
            <a:r>
              <a:rPr lang="en-US" sz="1400">
                <a:solidFill>
                  <a:schemeClr val="dk1"/>
                </a:solidFill>
                <a:latin typeface="Calibri"/>
                <a:ea typeface="Calibri"/>
                <a:cs typeface="Calibri"/>
                <a:sym typeface="Calibri"/>
              </a:rPr>
              <a:t> </a:t>
            </a:r>
            <a:r>
              <a:rPr lang="en-US" sz="1400" u="sng">
                <a:solidFill>
                  <a:schemeClr val="dk1"/>
                </a:solidFill>
                <a:latin typeface="Calibri"/>
                <a:ea typeface="Calibri"/>
                <a:cs typeface="Calibri"/>
                <a:sym typeface="Calibri"/>
                <a:hlinkClick r:id="rId5">
                  <a:extLst>
                    <a:ext uri="{A12FA001-AC4F-418D-AE19-62706E023703}">
                      <ahyp:hlinkClr val="tx"/>
                    </a:ext>
                  </a:extLst>
                </a:hlinkClick>
              </a:rPr>
              <a:t>Phil Wickham - At Your Name</a:t>
            </a:r>
            <a:endParaRPr sz="1100">
              <a:solidFill>
                <a:schemeClr val="dk1"/>
              </a:solidFill>
              <a:latin typeface="Calibri"/>
              <a:ea typeface="Calibri"/>
              <a:cs typeface="Calibri"/>
              <a:sym typeface="Calibri"/>
            </a:endParaRPr>
          </a:p>
          <a:p>
            <a:pPr indent="-342900" lvl="0" marL="342900" marR="0" rtl="0" algn="l">
              <a:spcBef>
                <a:spcPts val="0"/>
              </a:spcBef>
              <a:spcAft>
                <a:spcPts val="0"/>
              </a:spcAft>
              <a:buClr>
                <a:schemeClr val="dk1"/>
              </a:buClr>
              <a:buSzPts val="1400"/>
              <a:buFont typeface="Arial"/>
              <a:buChar char="•"/>
            </a:pPr>
            <a:r>
              <a:rPr lang="en-US" sz="1400">
                <a:solidFill>
                  <a:schemeClr val="dk1"/>
                </a:solidFill>
                <a:latin typeface="Calibri"/>
                <a:ea typeface="Calibri"/>
                <a:cs typeface="Calibri"/>
                <a:sym typeface="Calibri"/>
              </a:rPr>
              <a:t>Christ the Lord! Here's </a:t>
            </a:r>
            <a:r>
              <a:rPr lang="en-US" sz="1400" u="sng">
                <a:solidFill>
                  <a:schemeClr val="dk1"/>
                </a:solidFill>
                <a:latin typeface="Calibri"/>
                <a:ea typeface="Calibri"/>
                <a:cs typeface="Calibri"/>
                <a:sym typeface="Calibri"/>
                <a:hlinkClick r:id="rId6">
                  <a:extLst>
                    <a:ext uri="{A12FA001-AC4F-418D-AE19-62706E023703}">
                      <ahyp:hlinkClr val="tx"/>
                    </a:ext>
                  </a:extLst>
                </a:hlinkClick>
              </a:rPr>
              <a:t>a few more</a:t>
            </a:r>
            <a:r>
              <a:rPr lang="en-US" sz="1400">
                <a:solidFill>
                  <a:schemeClr val="dk1"/>
                </a:solidFill>
                <a:latin typeface="Calibri"/>
                <a:ea typeface="Calibri"/>
                <a:cs typeface="Calibri"/>
                <a:sym typeface="Calibri"/>
              </a:rPr>
              <a:t> </a:t>
            </a:r>
            <a:endParaRPr sz="1100">
              <a:solidFill>
                <a:schemeClr val="dk1"/>
              </a:solidFill>
              <a:latin typeface="Calibri"/>
              <a:ea typeface="Calibri"/>
              <a:cs typeface="Calibri"/>
              <a:sym typeface="Calibri"/>
            </a:endParaRPr>
          </a:p>
        </p:txBody>
      </p:sp>
      <p:sp>
        <p:nvSpPr>
          <p:cNvPr id="288" name="Google Shape;288;p27"/>
          <p:cNvSpPr txBox="1"/>
          <p:nvPr/>
        </p:nvSpPr>
        <p:spPr>
          <a:xfrm>
            <a:off x="6400800" y="569168"/>
            <a:ext cx="5607698" cy="3046988"/>
          </a:xfrm>
          <a:prstGeom prst="rect">
            <a:avLst/>
          </a:prstGeom>
          <a:solidFill>
            <a:srgbClr val="FF000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4800">
                <a:solidFill>
                  <a:schemeClr val="dk1"/>
                </a:solidFill>
                <a:latin typeface="Arial"/>
                <a:ea typeface="Arial"/>
                <a:cs typeface="Arial"/>
                <a:sym typeface="Arial"/>
              </a:rPr>
              <a:t>You don’t get your identity from Sitting in a Building for an hour each week. </a:t>
            </a:r>
            <a:endParaRPr/>
          </a:p>
        </p:txBody>
      </p:sp>
      <p:sp>
        <p:nvSpPr>
          <p:cNvPr id="289" name="Google Shape;289;p27"/>
          <p:cNvSpPr txBox="1"/>
          <p:nvPr/>
        </p:nvSpPr>
        <p:spPr>
          <a:xfrm>
            <a:off x="6400800" y="3722914"/>
            <a:ext cx="5607697" cy="2308324"/>
          </a:xfrm>
          <a:prstGeom prst="rect">
            <a:avLst/>
          </a:prstGeom>
          <a:solidFill>
            <a:schemeClr val="accent6"/>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4800">
                <a:solidFill>
                  <a:schemeClr val="dk1"/>
                </a:solidFill>
                <a:latin typeface="Arial"/>
                <a:ea typeface="Arial"/>
                <a:cs typeface="Arial"/>
                <a:sym typeface="Arial"/>
              </a:rPr>
              <a:t>You get your identity from Christ living inside you</a:t>
            </a:r>
            <a:r>
              <a:rPr lang="en-US" sz="1600">
                <a:solidFill>
                  <a:schemeClr val="dk1"/>
                </a:solidFill>
                <a:latin typeface="Arial"/>
                <a:ea typeface="Arial"/>
                <a:cs typeface="Arial"/>
                <a:sym typeface="Arial"/>
              </a:rPr>
              <a:t>. </a:t>
            </a:r>
            <a:r>
              <a:rPr b="1" lang="en-US" sz="1600" u="sng">
                <a:solidFill>
                  <a:schemeClr val="dk1"/>
                </a:solidFill>
                <a:latin typeface="Arial"/>
                <a:ea typeface="Arial"/>
                <a:cs typeface="Arial"/>
                <a:sym typeface="Arial"/>
                <a:hlinkClick r:id="rId7">
                  <a:extLst>
                    <a:ext uri="{A12FA001-AC4F-418D-AE19-62706E023703}">
                      <ahyp:hlinkClr val="tx"/>
                    </a:ext>
                  </a:extLst>
                </a:hlinkClick>
              </a:rPr>
              <a:t>No  other name (lyrics)</a:t>
            </a:r>
            <a:endParaRPr sz="1600">
              <a:solidFill>
                <a:schemeClr val="dk1"/>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2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i="1" lang="en-US"/>
              <a:t>15 easy steps</a:t>
            </a:r>
            <a:endParaRPr/>
          </a:p>
        </p:txBody>
      </p:sp>
      <p:sp>
        <p:nvSpPr>
          <p:cNvPr id="295" name="Google Shape;295;p28"/>
          <p:cNvSpPr txBox="1"/>
          <p:nvPr>
            <p:ph idx="1" type="body"/>
          </p:nvPr>
        </p:nvSpPr>
        <p:spPr>
          <a:xfrm>
            <a:off x="838200" y="1825625"/>
            <a:ext cx="5406189" cy="4667250"/>
          </a:xfrm>
          <a:prstGeom prst="rect">
            <a:avLst/>
          </a:prstGeom>
          <a:noFill/>
          <a:ln>
            <a:noFill/>
          </a:ln>
        </p:spPr>
        <p:txBody>
          <a:bodyPr anchorCtr="0" anchor="t" bIns="45700" lIns="91425" spcFirstLastPara="1" rIns="91425" wrap="square" tIns="45700">
            <a:normAutofit lnSpcReduction="10000"/>
          </a:bodyPr>
          <a:lstStyle/>
          <a:p>
            <a:pPr indent="-228600" lvl="0" marL="228600" rtl="0" algn="l">
              <a:lnSpc>
                <a:spcPct val="90000"/>
              </a:lnSpc>
              <a:spcBef>
                <a:spcPts val="0"/>
              </a:spcBef>
              <a:spcAft>
                <a:spcPts val="0"/>
              </a:spcAft>
              <a:buClr>
                <a:schemeClr val="dk1"/>
              </a:buClr>
              <a:buSzPts val="2800"/>
              <a:buChar char="•"/>
            </a:pPr>
            <a:r>
              <a:rPr b="1" i="1" lang="en-US"/>
              <a:t>Know for a fact who YOU are</a:t>
            </a:r>
            <a:endParaRPr/>
          </a:p>
          <a:p>
            <a:pPr indent="0" lvl="1" marL="457200" rtl="0" algn="l">
              <a:lnSpc>
                <a:spcPct val="90000"/>
              </a:lnSpc>
              <a:spcBef>
                <a:spcPts val="500"/>
              </a:spcBef>
              <a:spcAft>
                <a:spcPts val="0"/>
              </a:spcAft>
              <a:buClr>
                <a:schemeClr val="dk1"/>
              </a:buClr>
              <a:buSzPts val="2400"/>
              <a:buNone/>
            </a:pPr>
            <a:r>
              <a:rPr b="1" i="1" lang="en-US"/>
              <a:t>7.  Learn your new identity. </a:t>
            </a:r>
            <a:endParaRPr/>
          </a:p>
          <a:p>
            <a:pPr indent="0" lvl="1" marL="457200" rtl="0" algn="l">
              <a:lnSpc>
                <a:spcPct val="90000"/>
              </a:lnSpc>
              <a:spcBef>
                <a:spcPts val="500"/>
              </a:spcBef>
              <a:spcAft>
                <a:spcPts val="0"/>
              </a:spcAft>
              <a:buClr>
                <a:schemeClr val="dk1"/>
              </a:buClr>
              <a:buSzPts val="2400"/>
              <a:buNone/>
            </a:pPr>
            <a:r>
              <a:rPr b="1" i="1" lang="en-US"/>
              <a:t>8. Keep living your identity until it become reflex. </a:t>
            </a:r>
            <a:endParaRPr/>
          </a:p>
          <a:p>
            <a:pPr indent="0" lvl="1" marL="457200" rtl="0" algn="l">
              <a:lnSpc>
                <a:spcPct val="90000"/>
              </a:lnSpc>
              <a:spcBef>
                <a:spcPts val="500"/>
              </a:spcBef>
              <a:spcAft>
                <a:spcPts val="0"/>
              </a:spcAft>
              <a:buClr>
                <a:schemeClr val="dk1"/>
              </a:buClr>
              <a:buSzPts val="2400"/>
              <a:buNone/>
            </a:pPr>
            <a:r>
              <a:rPr b="1" i="1" lang="en-US"/>
              <a:t>9. Live out your new identity,</a:t>
            </a:r>
            <a:endParaRPr/>
          </a:p>
          <a:p>
            <a:pPr indent="0" lvl="1" marL="457200" rtl="0" algn="l">
              <a:lnSpc>
                <a:spcPct val="90000"/>
              </a:lnSpc>
              <a:spcBef>
                <a:spcPts val="500"/>
              </a:spcBef>
              <a:spcAft>
                <a:spcPts val="0"/>
              </a:spcAft>
              <a:buClr>
                <a:schemeClr val="dk1"/>
              </a:buClr>
              <a:buSzPts val="2400"/>
              <a:buNone/>
            </a:pPr>
            <a:r>
              <a:rPr b="1" i="1" lang="en-US"/>
              <a:t>10. Get your hands dirty! </a:t>
            </a:r>
            <a:endParaRPr/>
          </a:p>
          <a:p>
            <a:pPr indent="0" lvl="1" marL="457200" rtl="0" algn="l">
              <a:lnSpc>
                <a:spcPct val="90000"/>
              </a:lnSpc>
              <a:spcBef>
                <a:spcPts val="500"/>
              </a:spcBef>
              <a:spcAft>
                <a:spcPts val="0"/>
              </a:spcAft>
              <a:buClr>
                <a:schemeClr val="dk1"/>
              </a:buClr>
              <a:buSzPts val="2400"/>
              <a:buNone/>
            </a:pPr>
            <a:r>
              <a:rPr b="1" i="1" lang="en-US"/>
              <a:t>11. BE the difference in the life of someone who can't help you back. </a:t>
            </a:r>
            <a:endParaRPr/>
          </a:p>
          <a:p>
            <a:pPr indent="0" lvl="0" marL="0" rtl="0" algn="l">
              <a:lnSpc>
                <a:spcPct val="90000"/>
              </a:lnSpc>
              <a:spcBef>
                <a:spcPts val="1000"/>
              </a:spcBef>
              <a:spcAft>
                <a:spcPts val="0"/>
              </a:spcAft>
              <a:buClr>
                <a:schemeClr val="dk1"/>
              </a:buClr>
              <a:buSzPts val="1100"/>
              <a:buNone/>
            </a:pPr>
            <a:r>
              <a:t/>
            </a:r>
            <a:endParaRPr sz="1100"/>
          </a:p>
          <a:p>
            <a:pPr indent="0" lvl="0" marL="0" rtl="0" algn="l">
              <a:lnSpc>
                <a:spcPct val="90000"/>
              </a:lnSpc>
              <a:spcBef>
                <a:spcPts val="1000"/>
              </a:spcBef>
              <a:spcAft>
                <a:spcPts val="0"/>
              </a:spcAft>
              <a:buClr>
                <a:schemeClr val="dk1"/>
              </a:buClr>
              <a:buSzPts val="1100"/>
              <a:buNone/>
            </a:pPr>
            <a:r>
              <a:t/>
            </a:r>
            <a:endParaRPr sz="1100"/>
          </a:p>
          <a:p>
            <a:pPr indent="0" lvl="0" marL="0" rtl="0" algn="l">
              <a:lnSpc>
                <a:spcPct val="90000"/>
              </a:lnSpc>
              <a:spcBef>
                <a:spcPts val="1000"/>
              </a:spcBef>
              <a:spcAft>
                <a:spcPts val="0"/>
              </a:spcAft>
              <a:buClr>
                <a:schemeClr val="dk1"/>
              </a:buClr>
              <a:buSzPts val="1100"/>
              <a:buNone/>
            </a:pPr>
            <a:r>
              <a:t/>
            </a:r>
            <a:endParaRPr sz="1100"/>
          </a:p>
          <a:p>
            <a:pPr indent="0" lvl="0" marL="0" rtl="0" algn="l">
              <a:lnSpc>
                <a:spcPct val="90000"/>
              </a:lnSpc>
              <a:spcBef>
                <a:spcPts val="1000"/>
              </a:spcBef>
              <a:spcAft>
                <a:spcPts val="0"/>
              </a:spcAft>
              <a:buClr>
                <a:schemeClr val="dk1"/>
              </a:buClr>
              <a:buSzPts val="1100"/>
              <a:buNone/>
            </a:pPr>
            <a:r>
              <a:t/>
            </a:r>
            <a:endParaRPr sz="1100"/>
          </a:p>
          <a:p>
            <a:pPr indent="0" lvl="0" marL="0" rtl="0" algn="l">
              <a:lnSpc>
                <a:spcPct val="90000"/>
              </a:lnSpc>
              <a:spcBef>
                <a:spcPts val="1000"/>
              </a:spcBef>
              <a:spcAft>
                <a:spcPts val="0"/>
              </a:spcAft>
              <a:buClr>
                <a:schemeClr val="dk1"/>
              </a:buClr>
              <a:buSzPts val="1100"/>
              <a:buNone/>
            </a:pPr>
            <a:r>
              <a:rPr lang="en-US" sz="1100" u="sng">
                <a:solidFill>
                  <a:schemeClr val="hlink"/>
                </a:solidFill>
                <a:hlinkClick r:id="rId3"/>
              </a:rPr>
              <a:t>Who am I – Casting Crowns Lyrics</a:t>
            </a:r>
            <a:endParaRPr sz="1100"/>
          </a:p>
          <a:p>
            <a:pPr indent="0" lvl="0" marL="0" rtl="0" algn="l">
              <a:lnSpc>
                <a:spcPct val="90000"/>
              </a:lnSpc>
              <a:spcBef>
                <a:spcPts val="1000"/>
              </a:spcBef>
              <a:spcAft>
                <a:spcPts val="0"/>
              </a:spcAft>
              <a:buClr>
                <a:schemeClr val="dk1"/>
              </a:buClr>
              <a:buSzPts val="1100"/>
              <a:buNone/>
            </a:pPr>
            <a:r>
              <a:rPr lang="en-US" sz="1100" u="sng">
                <a:solidFill>
                  <a:schemeClr val="hlink"/>
                </a:solidFill>
                <a:hlinkClick r:id="rId4"/>
              </a:rPr>
              <a:t>Who  I am – Ben Fuller Lyrics</a:t>
            </a:r>
            <a:endParaRPr sz="1100"/>
          </a:p>
        </p:txBody>
      </p:sp>
      <p:pic>
        <p:nvPicPr>
          <p:cNvPr descr="May be an image of text that says 'You don't have to respond to a name that God did not give you. KNOWWHOYOU YOU ARE AREINCHRI ICHRIST @SHAUNNEPSTAD" id="296" name="Google Shape;296;p28">
            <a:hlinkClick r:id="rId5"/>
          </p:cNvPr>
          <p:cNvPicPr preferRelativeResize="0"/>
          <p:nvPr/>
        </p:nvPicPr>
        <p:blipFill rotWithShape="1">
          <a:blip r:embed="rId6">
            <a:alphaModFix/>
          </a:blip>
          <a:srcRect b="0" l="0" r="0" t="0"/>
          <a:stretch/>
        </p:blipFill>
        <p:spPr>
          <a:xfrm>
            <a:off x="6244389" y="-1"/>
            <a:ext cx="5947611" cy="6858001"/>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2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i="1" lang="en-US"/>
              <a:t>15 easy steps</a:t>
            </a:r>
            <a:endParaRPr/>
          </a:p>
        </p:txBody>
      </p:sp>
      <p:sp>
        <p:nvSpPr>
          <p:cNvPr id="302" name="Google Shape;302;p29"/>
          <p:cNvSpPr txBox="1"/>
          <p:nvPr>
            <p:ph idx="1" type="body"/>
          </p:nvPr>
        </p:nvSpPr>
        <p:spPr>
          <a:xfrm>
            <a:off x="838200" y="1825625"/>
            <a:ext cx="5406189" cy="3516396"/>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b="1" i="1" lang="en-US"/>
              <a:t>Know Scripture. </a:t>
            </a:r>
            <a:endParaRPr/>
          </a:p>
          <a:p>
            <a:pPr indent="0" lvl="1" marL="457200" rtl="0" algn="l">
              <a:lnSpc>
                <a:spcPct val="90000"/>
              </a:lnSpc>
              <a:spcBef>
                <a:spcPts val="500"/>
              </a:spcBef>
              <a:spcAft>
                <a:spcPts val="0"/>
              </a:spcAft>
              <a:buClr>
                <a:schemeClr val="dk1"/>
              </a:buClr>
              <a:buSzPts val="2400"/>
              <a:buNone/>
            </a:pPr>
            <a:r>
              <a:rPr lang="en-US"/>
              <a:t>12. Let God write it on your heart. </a:t>
            </a:r>
            <a:endParaRPr/>
          </a:p>
          <a:p>
            <a:pPr indent="0" lvl="1" marL="457200" rtl="0" algn="l">
              <a:lnSpc>
                <a:spcPct val="90000"/>
              </a:lnSpc>
              <a:spcBef>
                <a:spcPts val="500"/>
              </a:spcBef>
              <a:spcAft>
                <a:spcPts val="0"/>
              </a:spcAft>
              <a:buClr>
                <a:schemeClr val="dk1"/>
              </a:buClr>
              <a:buSzPts val="2400"/>
              <a:buNone/>
            </a:pPr>
            <a:r>
              <a:rPr lang="en-US"/>
              <a:t>13. Practice measuring EVERYTHING by the Word. </a:t>
            </a:r>
            <a:endParaRPr/>
          </a:p>
          <a:p>
            <a:pPr indent="0" lvl="1" marL="457200" rtl="0" algn="l">
              <a:lnSpc>
                <a:spcPct val="90000"/>
              </a:lnSpc>
              <a:spcBef>
                <a:spcPts val="500"/>
              </a:spcBef>
              <a:spcAft>
                <a:spcPts val="0"/>
              </a:spcAft>
              <a:buClr>
                <a:schemeClr val="dk1"/>
              </a:buClr>
              <a:buSzPts val="2400"/>
              <a:buNone/>
            </a:pPr>
            <a:r>
              <a:rPr lang="en-US"/>
              <a:t>14. Theres  a scripture for everything under the sun. And beyond. </a:t>
            </a:r>
            <a:endParaRPr/>
          </a:p>
          <a:p>
            <a:pPr indent="-228600" lvl="0" marL="228600" rtl="0" algn="l">
              <a:lnSpc>
                <a:spcPct val="90000"/>
              </a:lnSpc>
              <a:spcBef>
                <a:spcPts val="1000"/>
              </a:spcBef>
              <a:spcAft>
                <a:spcPts val="0"/>
              </a:spcAft>
              <a:buClr>
                <a:schemeClr val="dk1"/>
              </a:buClr>
              <a:buSzPts val="2000"/>
              <a:buChar char="•"/>
            </a:pPr>
            <a:r>
              <a:rPr lang="en-US" sz="2000"/>
              <a:t>Gratuitous plug: </a:t>
            </a:r>
            <a:r>
              <a:rPr b="1" lang="en-US" u="sng">
                <a:solidFill>
                  <a:schemeClr val="accent4"/>
                </a:solidFill>
                <a:hlinkClick r:id="rId3">
                  <a:extLst>
                    <a:ext uri="{A12FA001-AC4F-418D-AE19-62706E023703}">
                      <ahyp:hlinkClr val="tx"/>
                    </a:ext>
                  </a:extLst>
                </a:hlinkClick>
              </a:rPr>
              <a:t>www.covingtonwacc.org/bible</a:t>
            </a:r>
            <a:r>
              <a:rPr b="1" lang="en-US">
                <a:solidFill>
                  <a:schemeClr val="accent4"/>
                </a:solidFill>
              </a:rPr>
              <a:t> </a:t>
            </a:r>
            <a:endParaRPr/>
          </a:p>
        </p:txBody>
      </p:sp>
      <p:pic>
        <p:nvPicPr>
          <p:cNvPr descr="May be an image of 1 person and text that says 'WJ THE WESTERN JOURNAL Patrick Mahomes Opens Super Bowl Week by Pointing to God: 'I Want to Make Sure I'm Glorifying Him' Carr/ Getty Images" id="303" name="Google Shape;303;p29"/>
          <p:cNvPicPr preferRelativeResize="0"/>
          <p:nvPr/>
        </p:nvPicPr>
        <p:blipFill rotWithShape="1">
          <a:blip r:embed="rId4">
            <a:alphaModFix/>
          </a:blip>
          <a:srcRect b="0" l="0" r="0" t="0"/>
          <a:stretch/>
        </p:blipFill>
        <p:spPr>
          <a:xfrm>
            <a:off x="6570244" y="0"/>
            <a:ext cx="5621756" cy="5185611"/>
          </a:xfrm>
          <a:prstGeom prst="rect">
            <a:avLst/>
          </a:prstGeom>
          <a:noFill/>
          <a:ln>
            <a:noFill/>
          </a:ln>
        </p:spPr>
      </p:pic>
      <p:sp>
        <p:nvSpPr>
          <p:cNvPr id="304" name="Google Shape;304;p29"/>
          <p:cNvSpPr txBox="1"/>
          <p:nvPr/>
        </p:nvSpPr>
        <p:spPr>
          <a:xfrm>
            <a:off x="6244389" y="5320548"/>
            <a:ext cx="6093994" cy="1015663"/>
          </a:xfrm>
          <a:prstGeom prst="rect">
            <a:avLst/>
          </a:prstGeom>
          <a:noFill/>
          <a:ln>
            <a:noFill/>
          </a:ln>
        </p:spPr>
        <p:txBody>
          <a:bodyPr anchorCtr="0" anchor="t" bIns="45700" lIns="91425" spcFirstLastPara="1" rIns="91425" wrap="square" tIns="45700">
            <a:spAutoFit/>
          </a:bodyPr>
          <a:lstStyle/>
          <a:p>
            <a:pPr indent="0" lvl="0" marL="342900" marR="0" rtl="0" algn="l">
              <a:spcBef>
                <a:spcPts val="0"/>
              </a:spcBef>
              <a:spcAft>
                <a:spcPts val="0"/>
              </a:spcAft>
              <a:buClr>
                <a:srgbClr val="1E4E79"/>
              </a:buClr>
              <a:buSzPts val="2000"/>
              <a:buFont typeface="Calibri"/>
              <a:buNone/>
            </a:pPr>
            <a:r>
              <a:rPr lang="en-US" sz="2000">
                <a:solidFill>
                  <a:srgbClr val="1E4E79"/>
                </a:solidFill>
                <a:latin typeface="Calibri"/>
                <a:ea typeface="Calibri"/>
                <a:cs typeface="Calibri"/>
                <a:sym typeface="Calibri"/>
              </a:rPr>
              <a:t>This is Patrick, </a:t>
            </a:r>
            <a:endParaRPr/>
          </a:p>
          <a:p>
            <a:pPr indent="0" lvl="0" marL="342900" marR="0" rtl="0" algn="l">
              <a:spcBef>
                <a:spcPts val="0"/>
              </a:spcBef>
              <a:spcAft>
                <a:spcPts val="0"/>
              </a:spcAft>
              <a:buClr>
                <a:srgbClr val="1E4E79"/>
              </a:buClr>
              <a:buSzPts val="2000"/>
              <a:buFont typeface="Calibri"/>
              <a:buNone/>
            </a:pPr>
            <a:r>
              <a:rPr b="1" lang="en-US" sz="2000">
                <a:solidFill>
                  <a:srgbClr val="1E4E79"/>
                </a:solidFill>
                <a:latin typeface="Calibri"/>
                <a:ea typeface="Calibri"/>
                <a:cs typeface="Calibri"/>
                <a:sym typeface="Calibri"/>
              </a:rPr>
              <a:t>Patrick knows who he is in Christ and why he's here. </a:t>
            </a:r>
            <a:endParaRPr/>
          </a:p>
          <a:p>
            <a:pPr indent="0" lvl="0" marL="342900" marR="0" rtl="0" algn="l">
              <a:spcBef>
                <a:spcPts val="0"/>
              </a:spcBef>
              <a:spcAft>
                <a:spcPts val="0"/>
              </a:spcAft>
              <a:buClr>
                <a:srgbClr val="1E4E79"/>
              </a:buClr>
              <a:buSzPts val="2000"/>
              <a:buFont typeface="Calibri"/>
              <a:buNone/>
            </a:pPr>
            <a:r>
              <a:rPr lang="en-US" sz="2000">
                <a:solidFill>
                  <a:srgbClr val="1E4E79"/>
                </a:solidFill>
                <a:latin typeface="Calibri"/>
                <a:ea typeface="Calibri"/>
                <a:cs typeface="Calibri"/>
                <a:sym typeface="Calibri"/>
              </a:rPr>
              <a:t>Be Like Patrick. </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08" name="Shape 308"/>
        <p:cNvGrpSpPr/>
        <p:nvPr/>
      </p:nvGrpSpPr>
      <p:grpSpPr>
        <a:xfrm>
          <a:off x="0" y="0"/>
          <a:ext cx="0" cy="0"/>
          <a:chOff x="0" y="0"/>
          <a:chExt cx="0" cy="0"/>
        </a:xfrm>
      </p:grpSpPr>
      <p:sp>
        <p:nvSpPr>
          <p:cNvPr id="309" name="Google Shape;309;p30"/>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10" name="Google Shape;310;p30"/>
          <p:cNvSpPr txBox="1"/>
          <p:nvPr>
            <p:ph type="title"/>
          </p:nvPr>
        </p:nvSpPr>
        <p:spPr>
          <a:xfrm>
            <a:off x="630936" y="639520"/>
            <a:ext cx="3429000" cy="1719072"/>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5400"/>
              <a:buFont typeface="Play"/>
              <a:buNone/>
            </a:pPr>
            <a:r>
              <a:rPr b="1" i="1" lang="en-US" sz="5400"/>
              <a:t>15 easy steps</a:t>
            </a:r>
            <a:endParaRPr sz="5400"/>
          </a:p>
        </p:txBody>
      </p:sp>
      <p:sp>
        <p:nvSpPr>
          <p:cNvPr id="311" name="Google Shape;311;p30"/>
          <p:cNvSpPr/>
          <p:nvPr/>
        </p:nvSpPr>
        <p:spPr>
          <a:xfrm>
            <a:off x="643278" y="2573756"/>
            <a:ext cx="3255095" cy="18288"/>
          </a:xfrm>
          <a:custGeom>
            <a:rect b="b" l="l" r="r" t="t"/>
            <a:pathLst>
              <a:path extrusionOk="0" fill="none" h="18288" w="3255095">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extrusionOk="0" h="18288" w="3255095">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cap="rnd" cmpd="sng" w="381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12" name="Google Shape;312;p30"/>
          <p:cNvSpPr txBox="1"/>
          <p:nvPr>
            <p:ph idx="1" type="body"/>
          </p:nvPr>
        </p:nvSpPr>
        <p:spPr>
          <a:xfrm>
            <a:off x="630935" y="2807208"/>
            <a:ext cx="4999843" cy="3410712"/>
          </a:xfrm>
          <a:prstGeom prst="rect">
            <a:avLst/>
          </a:prstGeom>
          <a:noFill/>
          <a:ln>
            <a:noFill/>
          </a:ln>
        </p:spPr>
        <p:txBody>
          <a:bodyPr anchorCtr="0" anchor="t" bIns="45700" lIns="91425" spcFirstLastPara="1" rIns="91425" wrap="square" tIns="45700">
            <a:normAutofit fontScale="77500" lnSpcReduction="20000"/>
          </a:bodyPr>
          <a:lstStyle/>
          <a:p>
            <a:pPr indent="-228632" lvl="0" marL="228600" rtl="0" algn="l">
              <a:lnSpc>
                <a:spcPct val="90000"/>
              </a:lnSpc>
              <a:spcBef>
                <a:spcPts val="0"/>
              </a:spcBef>
              <a:spcAft>
                <a:spcPts val="0"/>
              </a:spcAft>
              <a:buClr>
                <a:schemeClr val="dk1"/>
              </a:buClr>
              <a:buSzPct val="100000"/>
              <a:buChar char="•"/>
            </a:pPr>
            <a:r>
              <a:rPr b="1" i="1" lang="en-US" sz="4300"/>
              <a:t>For God's sake, Learn to Pray. </a:t>
            </a:r>
            <a:endParaRPr/>
          </a:p>
          <a:p>
            <a:pPr indent="-228632" lvl="0" marL="228600" rtl="0" algn="l">
              <a:lnSpc>
                <a:spcPct val="90000"/>
              </a:lnSpc>
              <a:spcBef>
                <a:spcPts val="1000"/>
              </a:spcBef>
              <a:spcAft>
                <a:spcPts val="0"/>
              </a:spcAft>
              <a:buClr>
                <a:schemeClr val="dk1"/>
              </a:buClr>
              <a:buSzPct val="100000"/>
              <a:buChar char="•"/>
            </a:pPr>
            <a:r>
              <a:rPr lang="en-US" sz="1500"/>
              <a:t>You are not Miss America, unless your name is </a:t>
            </a:r>
            <a:r>
              <a:rPr lang="en-US" sz="1600"/>
              <a:t>Cassie Donegan… </a:t>
            </a:r>
            <a:endParaRPr sz="1500"/>
          </a:p>
          <a:p>
            <a:pPr indent="-228632" lvl="0" marL="228600" rtl="0" algn="l">
              <a:lnSpc>
                <a:spcPct val="90000"/>
              </a:lnSpc>
              <a:spcBef>
                <a:spcPts val="1000"/>
              </a:spcBef>
              <a:spcAft>
                <a:spcPts val="0"/>
              </a:spcAft>
              <a:buClr>
                <a:schemeClr val="dk1"/>
              </a:buClr>
              <a:buSzPct val="100000"/>
              <a:buChar char="•"/>
            </a:pPr>
            <a:r>
              <a:rPr lang="en-US" sz="1500"/>
              <a:t>World peace will have to wait until the after the tribulation.</a:t>
            </a:r>
            <a:endParaRPr/>
          </a:p>
          <a:p>
            <a:pPr indent="-228632" lvl="0" marL="228600" rtl="0" algn="l">
              <a:lnSpc>
                <a:spcPct val="90000"/>
              </a:lnSpc>
              <a:spcBef>
                <a:spcPts val="1000"/>
              </a:spcBef>
              <a:spcAft>
                <a:spcPts val="0"/>
              </a:spcAft>
              <a:buClr>
                <a:schemeClr val="dk1"/>
              </a:buClr>
              <a:buSzPct val="100000"/>
              <a:buChar char="•"/>
            </a:pPr>
            <a:r>
              <a:rPr lang="en-US" sz="1500"/>
              <a:t>Do Not do Performative prayer. (God was there with you in traffic, at the gas pump $5.49?? @$$%%^!!!!  The prayer never ends.) </a:t>
            </a:r>
            <a:endParaRPr/>
          </a:p>
          <a:p>
            <a:pPr indent="-154813" lvl="0" marL="228600" rtl="0" algn="l">
              <a:lnSpc>
                <a:spcPct val="90000"/>
              </a:lnSpc>
              <a:spcBef>
                <a:spcPts val="1000"/>
              </a:spcBef>
              <a:spcAft>
                <a:spcPts val="0"/>
              </a:spcAft>
              <a:buClr>
                <a:schemeClr val="dk1"/>
              </a:buClr>
              <a:buSzPct val="100000"/>
              <a:buNone/>
            </a:pPr>
            <a:r>
              <a:t/>
            </a:r>
            <a:endParaRPr sz="1500"/>
          </a:p>
          <a:p>
            <a:pPr indent="-228632" lvl="0" marL="228600" rtl="0" algn="l">
              <a:lnSpc>
                <a:spcPct val="90000"/>
              </a:lnSpc>
              <a:spcBef>
                <a:spcPts val="1000"/>
              </a:spcBef>
              <a:spcAft>
                <a:spcPts val="0"/>
              </a:spcAft>
              <a:buClr>
                <a:schemeClr val="dk1"/>
              </a:buClr>
              <a:buSzPct val="100000"/>
              <a:buChar char="•"/>
            </a:pPr>
            <a:r>
              <a:rPr lang="en-US" sz="1500"/>
              <a:t>Resources: </a:t>
            </a:r>
            <a:endParaRPr/>
          </a:p>
          <a:p>
            <a:pPr indent="-228632" lvl="0" marL="228600" rtl="0" algn="l">
              <a:lnSpc>
                <a:spcPct val="90000"/>
              </a:lnSpc>
              <a:spcBef>
                <a:spcPts val="1000"/>
              </a:spcBef>
              <a:spcAft>
                <a:spcPts val="0"/>
              </a:spcAft>
              <a:buClr>
                <a:schemeClr val="dk1"/>
              </a:buClr>
              <a:buSzPct val="100000"/>
              <a:buChar char="•"/>
            </a:pPr>
            <a:r>
              <a:rPr b="1" lang="en-US" sz="1500" u="sng">
                <a:solidFill>
                  <a:schemeClr val="hlink"/>
                </a:solidFill>
                <a:hlinkClick r:id="rId3"/>
              </a:rPr>
              <a:t>The Prayer Project</a:t>
            </a:r>
            <a:endParaRPr b="1" sz="1500"/>
          </a:p>
          <a:p>
            <a:pPr indent="-154813" lvl="0" marL="228600" rtl="0" algn="l">
              <a:lnSpc>
                <a:spcPct val="90000"/>
              </a:lnSpc>
              <a:spcBef>
                <a:spcPts val="1000"/>
              </a:spcBef>
              <a:spcAft>
                <a:spcPts val="0"/>
              </a:spcAft>
              <a:buClr>
                <a:schemeClr val="dk1"/>
              </a:buClr>
              <a:buSzPct val="100000"/>
              <a:buNone/>
            </a:pPr>
            <a:r>
              <a:t/>
            </a:r>
            <a:endParaRPr sz="1500"/>
          </a:p>
          <a:p>
            <a:pPr indent="-228632" lvl="0" marL="228600" rtl="0" algn="l">
              <a:lnSpc>
                <a:spcPct val="90000"/>
              </a:lnSpc>
              <a:spcBef>
                <a:spcPts val="1000"/>
              </a:spcBef>
              <a:spcAft>
                <a:spcPts val="0"/>
              </a:spcAft>
              <a:buClr>
                <a:schemeClr val="dk1"/>
              </a:buClr>
              <a:buSzPct val="100000"/>
              <a:buChar char="•"/>
            </a:pPr>
            <a:r>
              <a:rPr lang="en-US" sz="1500"/>
              <a:t>The prayer series: </a:t>
            </a:r>
            <a:endParaRPr/>
          </a:p>
          <a:p>
            <a:pPr indent="-228632" lvl="0" marL="228600" rtl="0" algn="l">
              <a:lnSpc>
                <a:spcPct val="90000"/>
              </a:lnSpc>
              <a:spcBef>
                <a:spcPts val="1000"/>
              </a:spcBef>
              <a:spcAft>
                <a:spcPts val="0"/>
              </a:spcAft>
              <a:buClr>
                <a:schemeClr val="dk1"/>
              </a:buClr>
              <a:buSzPct val="100000"/>
              <a:buChar char="•"/>
            </a:pPr>
            <a:r>
              <a:rPr b="1" lang="en-US" sz="1500" u="sng">
                <a:solidFill>
                  <a:schemeClr val="hlink"/>
                </a:solidFill>
                <a:hlinkClick r:id="rId4"/>
              </a:rPr>
              <a:t>www.covingtonwacc.org/prayer</a:t>
            </a:r>
            <a:endParaRPr b="1" sz="1500"/>
          </a:p>
        </p:txBody>
      </p:sp>
      <p:pic>
        <p:nvPicPr>
          <p:cNvPr descr="May be an image of text that says 'Ligonier.org WHEN WE PRAY, WE MUST REMEMBER WHO WE ARE AND WHOM WE ARE ADDRESSING. -R.C.Sproul -R.C. Sproul" id="313" name="Google Shape;313;p30"/>
          <p:cNvPicPr preferRelativeResize="0"/>
          <p:nvPr/>
        </p:nvPicPr>
        <p:blipFill rotWithShape="1">
          <a:blip r:embed="rId5">
            <a:alphaModFix/>
          </a:blip>
          <a:srcRect b="0" l="0" r="0" t="0"/>
          <a:stretch/>
        </p:blipFill>
        <p:spPr>
          <a:xfrm>
            <a:off x="5875020" y="640080"/>
            <a:ext cx="6316980" cy="5577840"/>
          </a:xfrm>
          <a:prstGeom prst="rect">
            <a:avLst/>
          </a:prstGeom>
          <a:noFill/>
          <a:ln>
            <a:noFill/>
          </a:ln>
        </p:spPr>
      </p:pic>
      <p:sp>
        <p:nvSpPr>
          <p:cNvPr id="314" name="Google Shape;314;p30"/>
          <p:cNvSpPr txBox="1"/>
          <p:nvPr/>
        </p:nvSpPr>
        <p:spPr>
          <a:xfrm>
            <a:off x="908095" y="6404926"/>
            <a:ext cx="5543189" cy="2616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100" u="sng">
                <a:solidFill>
                  <a:schemeClr val="dk1"/>
                </a:solidFill>
                <a:latin typeface="Arial"/>
                <a:ea typeface="Arial"/>
                <a:cs typeface="Arial"/>
                <a:sym typeface="Arial"/>
                <a:hlinkClick r:id="rId6">
                  <a:extLst>
                    <a:ext uri="{A12FA001-AC4F-418D-AE19-62706E023703}">
                      <ahyp:hlinkClr val="tx"/>
                    </a:ext>
                  </a:extLst>
                </a:hlinkClick>
              </a:rPr>
              <a:t>Out sing the angels (lyrics) </a:t>
            </a:r>
            <a:endParaRPr sz="1100">
              <a:solidFill>
                <a:schemeClr val="dk1"/>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18" name="Shape 318"/>
        <p:cNvGrpSpPr/>
        <p:nvPr/>
      </p:nvGrpSpPr>
      <p:grpSpPr>
        <a:xfrm>
          <a:off x="0" y="0"/>
          <a:ext cx="0" cy="0"/>
          <a:chOff x="0" y="0"/>
          <a:chExt cx="0" cy="0"/>
        </a:xfrm>
      </p:grpSpPr>
      <p:sp>
        <p:nvSpPr>
          <p:cNvPr id="319" name="Google Shape;319;p3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20" name="Google Shape;320;p31"/>
          <p:cNvSpPr txBox="1"/>
          <p:nvPr>
            <p:ph type="title"/>
          </p:nvPr>
        </p:nvSpPr>
        <p:spPr>
          <a:xfrm>
            <a:off x="389299" y="747102"/>
            <a:ext cx="4382115" cy="1719072"/>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5400"/>
              <a:buFont typeface="Arial"/>
              <a:buNone/>
            </a:pPr>
            <a:r>
              <a:rPr lang="en-US" sz="5400">
                <a:latin typeface="Arial"/>
                <a:ea typeface="Arial"/>
                <a:cs typeface="Arial"/>
                <a:sym typeface="Arial"/>
              </a:rPr>
              <a:t>The 24/7 God</a:t>
            </a:r>
            <a:endParaRPr/>
          </a:p>
        </p:txBody>
      </p:sp>
      <p:sp>
        <p:nvSpPr>
          <p:cNvPr id="321" name="Google Shape;321;p31"/>
          <p:cNvSpPr/>
          <p:nvPr/>
        </p:nvSpPr>
        <p:spPr>
          <a:xfrm>
            <a:off x="643278" y="2573756"/>
            <a:ext cx="3255095" cy="18288"/>
          </a:xfrm>
          <a:custGeom>
            <a:rect b="b" l="l" r="r" t="t"/>
            <a:pathLst>
              <a:path extrusionOk="0" fill="none" h="18288" w="3255095">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extrusionOk="0" h="18288" w="3255095">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cap="rnd" cmpd="sng" w="381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22" name="Google Shape;322;p31"/>
          <p:cNvSpPr txBox="1"/>
          <p:nvPr>
            <p:ph idx="1" type="body"/>
          </p:nvPr>
        </p:nvSpPr>
        <p:spPr>
          <a:xfrm>
            <a:off x="630936" y="2807208"/>
            <a:ext cx="3429000" cy="3410712"/>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1900"/>
              <a:buChar char="•"/>
            </a:pPr>
            <a:r>
              <a:rPr b="1" i="1" lang="en-US" sz="1900"/>
              <a:t>Know that the more you do the God Thing 24/7, the sicker this world looks. </a:t>
            </a:r>
            <a:endParaRPr/>
          </a:p>
          <a:p>
            <a:pPr indent="-228600" lvl="0" marL="228600" rtl="0" algn="l">
              <a:lnSpc>
                <a:spcPct val="90000"/>
              </a:lnSpc>
              <a:spcBef>
                <a:spcPts val="1000"/>
              </a:spcBef>
              <a:spcAft>
                <a:spcPts val="0"/>
              </a:spcAft>
              <a:buClr>
                <a:schemeClr val="dk1"/>
              </a:buClr>
              <a:buSzPts val="1900"/>
              <a:buChar char="•"/>
            </a:pPr>
            <a:r>
              <a:rPr b="1" i="1" lang="en-US" sz="1900"/>
              <a:t>Don’t try to enjoy the things of this world. </a:t>
            </a:r>
            <a:r>
              <a:rPr i="1" lang="en-US" sz="1900"/>
              <a:t>That popular movie everyone is talking about is unappealing. That new hot streaming show runs a distant second to a hot cup of coffee and the book of Joshua. </a:t>
            </a:r>
            <a:endParaRPr sz="1900"/>
          </a:p>
          <a:p>
            <a:pPr indent="-107950" lvl="0" marL="228600" rtl="0" algn="l">
              <a:lnSpc>
                <a:spcPct val="90000"/>
              </a:lnSpc>
              <a:spcBef>
                <a:spcPts val="1000"/>
              </a:spcBef>
              <a:spcAft>
                <a:spcPts val="0"/>
              </a:spcAft>
              <a:buClr>
                <a:schemeClr val="dk1"/>
              </a:buClr>
              <a:buSzPts val="1900"/>
              <a:buNone/>
            </a:pPr>
            <a:r>
              <a:t/>
            </a:r>
            <a:endParaRPr sz="1900"/>
          </a:p>
        </p:txBody>
      </p:sp>
      <p:pic>
        <p:nvPicPr>
          <p:cNvPr descr="May be an image of 2 people and text that says 'Schlyce @schlyce It is one thing to know who you are in Christ, yet entirely something different to live out of this identity as a way of life. #Identity 43 686 30" id="323" name="Google Shape;323;p31"/>
          <p:cNvPicPr preferRelativeResize="0"/>
          <p:nvPr/>
        </p:nvPicPr>
        <p:blipFill rotWithShape="1">
          <a:blip r:embed="rId3">
            <a:alphaModFix/>
          </a:blip>
          <a:srcRect b="0" l="0" r="0" t="0"/>
          <a:stretch/>
        </p:blipFill>
        <p:spPr>
          <a:xfrm>
            <a:off x="5317236" y="640080"/>
            <a:ext cx="5577840" cy="557784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p3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Play"/>
              <a:buNone/>
            </a:pPr>
            <a:r>
              <a:rPr i="1" lang="en-US"/>
              <a:t>Join God in Action. </a:t>
            </a:r>
            <a:br>
              <a:rPr i="1" lang="en-US"/>
            </a:br>
            <a:r>
              <a:rPr i="1" lang="en-US"/>
              <a:t>Do this                                    NOT that </a:t>
            </a:r>
            <a:endParaRPr/>
          </a:p>
        </p:txBody>
      </p:sp>
      <p:sp>
        <p:nvSpPr>
          <p:cNvPr id="329" name="Google Shape;329;p32"/>
          <p:cNvSpPr txBox="1"/>
          <p:nvPr>
            <p:ph idx="1" type="body"/>
          </p:nvPr>
        </p:nvSpPr>
        <p:spPr>
          <a:xfrm>
            <a:off x="838201" y="1690688"/>
            <a:ext cx="5257800" cy="4802187"/>
          </a:xfrm>
          <a:prstGeom prst="rect">
            <a:avLst/>
          </a:prstGeom>
          <a:noFill/>
          <a:ln>
            <a:noFill/>
          </a:ln>
        </p:spPr>
        <p:txBody>
          <a:bodyPr anchorCtr="0" anchor="t" bIns="45700" lIns="91425" spcFirstLastPara="1" rIns="91425" wrap="square" tIns="45700">
            <a:normAutofit fontScale="70000" lnSpcReduction="20000"/>
          </a:bodyPr>
          <a:lstStyle/>
          <a:p>
            <a:pPr indent="-228600" lvl="0" marL="228600" rtl="0" algn="l">
              <a:lnSpc>
                <a:spcPct val="90000"/>
              </a:lnSpc>
              <a:spcBef>
                <a:spcPts val="0"/>
              </a:spcBef>
              <a:spcAft>
                <a:spcPts val="0"/>
              </a:spcAft>
              <a:buClr>
                <a:srgbClr val="00B050"/>
              </a:buClr>
              <a:buSzPct val="100000"/>
              <a:buChar char="•"/>
            </a:pPr>
            <a:r>
              <a:rPr b="1" i="1" lang="en-US">
                <a:solidFill>
                  <a:srgbClr val="00B050"/>
                </a:solidFill>
              </a:rPr>
              <a:t>DO Bust out </a:t>
            </a:r>
            <a:r>
              <a:rPr b="1" i="1" lang="en-US"/>
              <a:t>of the suburban lie factory. </a:t>
            </a:r>
            <a:r>
              <a:rPr i="1" lang="en-US"/>
              <a:t>For starters, most of you live near a major metro., </a:t>
            </a:r>
            <a:endParaRPr/>
          </a:p>
          <a:p>
            <a:pPr indent="-228600" lvl="0" marL="228600" rtl="0" algn="l">
              <a:lnSpc>
                <a:spcPct val="90000"/>
              </a:lnSpc>
              <a:spcBef>
                <a:spcPts val="1000"/>
              </a:spcBef>
              <a:spcAft>
                <a:spcPts val="0"/>
              </a:spcAft>
              <a:buClr>
                <a:srgbClr val="00B050"/>
              </a:buClr>
              <a:buSzPct val="100000"/>
              <a:buChar char="•"/>
            </a:pPr>
            <a:r>
              <a:rPr b="1" i="1" lang="en-US">
                <a:solidFill>
                  <a:srgbClr val="00B050"/>
                </a:solidFill>
              </a:rPr>
              <a:t>Do Volunteer. </a:t>
            </a:r>
            <a:r>
              <a:rPr b="1" i="1" lang="en-US"/>
              <a:t>There are always plenty of charities who need your help</a:t>
            </a:r>
            <a:r>
              <a:rPr i="1" lang="en-US"/>
              <a:t>, and always something going on . (food bank, missions, urban rescue)  Enough Real-Life action to make the best streaming series seem boring. </a:t>
            </a:r>
            <a:endParaRPr/>
          </a:p>
          <a:p>
            <a:pPr indent="-228600" lvl="0" marL="228600" rtl="0" algn="l">
              <a:lnSpc>
                <a:spcPct val="90000"/>
              </a:lnSpc>
              <a:spcBef>
                <a:spcPts val="1000"/>
              </a:spcBef>
              <a:spcAft>
                <a:spcPts val="0"/>
              </a:spcAft>
              <a:buClr>
                <a:srgbClr val="00B050"/>
              </a:buClr>
              <a:buSzPct val="100000"/>
              <a:buChar char="•"/>
            </a:pPr>
            <a:r>
              <a:rPr b="1" i="1" lang="en-US">
                <a:solidFill>
                  <a:srgbClr val="00B050"/>
                </a:solidFill>
              </a:rPr>
              <a:t>DO be yourself. </a:t>
            </a:r>
            <a:r>
              <a:rPr b="1" i="1" lang="en-US"/>
              <a:t>Once you figure out who you are and your strengths, don’t pretend to be something else.</a:t>
            </a:r>
            <a:r>
              <a:rPr i="1" lang="en-US"/>
              <a:t> If you code, most churches have no web game at all. </a:t>
            </a:r>
            <a:endParaRPr/>
          </a:p>
          <a:p>
            <a:pPr indent="-228600" lvl="0" marL="228600" rtl="0" algn="l">
              <a:lnSpc>
                <a:spcPct val="90000"/>
              </a:lnSpc>
              <a:spcBef>
                <a:spcPts val="1000"/>
              </a:spcBef>
              <a:spcAft>
                <a:spcPts val="0"/>
              </a:spcAft>
              <a:buClr>
                <a:srgbClr val="00B050"/>
              </a:buClr>
              <a:buSzPct val="100000"/>
              <a:buChar char="•"/>
            </a:pPr>
            <a:r>
              <a:rPr b="1" i="1" lang="en-US">
                <a:solidFill>
                  <a:srgbClr val="00B050"/>
                </a:solidFill>
              </a:rPr>
              <a:t>Do apps. </a:t>
            </a:r>
            <a:r>
              <a:rPr b="1" i="1" lang="en-US"/>
              <a:t>If you write apps, so be it</a:t>
            </a:r>
            <a:r>
              <a:rPr i="1" lang="en-US"/>
              <a:t>. Theres an app in you that benefits the Kingdom of God. Partner with the Spirit to bring it to life. Write for Roku? Android?  LG?  Samsung? </a:t>
            </a:r>
            <a:r>
              <a:rPr i="1" lang="en-US">
                <a:solidFill>
                  <a:srgbClr val="00B050"/>
                </a:solidFill>
              </a:rPr>
              <a:t>E-me bro. </a:t>
            </a:r>
            <a:endParaRPr/>
          </a:p>
        </p:txBody>
      </p:sp>
      <p:pic>
        <p:nvPicPr>
          <p:cNvPr descr="Repentance; It doesn't Mean What You Think – Assurance of Heaven" id="330" name="Google Shape;330;p32"/>
          <p:cNvPicPr preferRelativeResize="0"/>
          <p:nvPr/>
        </p:nvPicPr>
        <p:blipFill rotWithShape="1">
          <a:blip r:embed="rId3">
            <a:alphaModFix/>
          </a:blip>
          <a:srcRect b="0" l="0" r="0" t="0"/>
          <a:stretch/>
        </p:blipFill>
        <p:spPr>
          <a:xfrm>
            <a:off x="6096000" y="1690688"/>
            <a:ext cx="6096000" cy="3967728"/>
          </a:xfrm>
          <a:prstGeom prst="rect">
            <a:avLst/>
          </a:prstGeom>
          <a:noFill/>
          <a:ln>
            <a:noFill/>
          </a:ln>
        </p:spPr>
      </p:pic>
      <p:sp>
        <p:nvSpPr>
          <p:cNvPr id="331" name="Google Shape;331;p32"/>
          <p:cNvSpPr txBox="1"/>
          <p:nvPr/>
        </p:nvSpPr>
        <p:spPr>
          <a:xfrm>
            <a:off x="6096000" y="5791339"/>
            <a:ext cx="5981324" cy="10156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en-US" sz="2000">
                <a:solidFill>
                  <a:srgbClr val="FF0000"/>
                </a:solidFill>
                <a:latin typeface="Arial"/>
                <a:ea typeface="Arial"/>
                <a:cs typeface="Arial"/>
                <a:sym typeface="Arial"/>
              </a:rPr>
              <a:t>You don’t </a:t>
            </a:r>
            <a:r>
              <a:rPr i="1" lang="en-US" sz="2000">
                <a:solidFill>
                  <a:schemeClr val="dk1"/>
                </a:solidFill>
                <a:latin typeface="Arial"/>
                <a:ea typeface="Arial"/>
                <a:cs typeface="Arial"/>
                <a:sym typeface="Arial"/>
              </a:rPr>
              <a:t>have to dress in a flames shirt and go warn the populace. Or sell pencils at the airport or hand out flowers. </a:t>
            </a:r>
            <a:endParaRPr sz="2000">
              <a:solidFill>
                <a:schemeClr val="dk1"/>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3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Play"/>
              <a:buNone/>
            </a:pPr>
            <a:r>
              <a:rPr i="1" lang="en-US"/>
              <a:t>Embrace the Transformation.</a:t>
            </a:r>
            <a:endParaRPr/>
          </a:p>
        </p:txBody>
      </p:sp>
      <p:sp>
        <p:nvSpPr>
          <p:cNvPr id="337" name="Google Shape;337;p33"/>
          <p:cNvSpPr txBox="1"/>
          <p:nvPr>
            <p:ph idx="1" type="body"/>
          </p:nvPr>
        </p:nvSpPr>
        <p:spPr>
          <a:xfrm>
            <a:off x="838200" y="1690688"/>
            <a:ext cx="6176211" cy="4802187"/>
          </a:xfrm>
          <a:prstGeom prst="rect">
            <a:avLst/>
          </a:prstGeom>
          <a:noFill/>
          <a:ln>
            <a:noFill/>
          </a:ln>
        </p:spPr>
        <p:txBody>
          <a:bodyPr anchorCtr="0" anchor="t" bIns="45700" lIns="91425" spcFirstLastPara="1" rIns="91425" wrap="square" tIns="45700">
            <a:normAutofit lnSpcReduction="10000"/>
          </a:bodyPr>
          <a:lstStyle/>
          <a:p>
            <a:pPr indent="-228600" lvl="0" marL="228600" rtl="0" algn="l">
              <a:lnSpc>
                <a:spcPct val="90000"/>
              </a:lnSpc>
              <a:spcBef>
                <a:spcPts val="0"/>
              </a:spcBef>
              <a:spcAft>
                <a:spcPts val="0"/>
              </a:spcAft>
              <a:buClr>
                <a:schemeClr val="dk1"/>
              </a:buClr>
              <a:buSzPts val="2800"/>
              <a:buChar char="•"/>
            </a:pPr>
            <a:r>
              <a:rPr i="1" lang="en-US"/>
              <a:t>You will want to hang onto your old habits at first, </a:t>
            </a:r>
            <a:r>
              <a:rPr b="1" i="1" lang="en-US"/>
              <a:t>pay attention to when they turn. They will. </a:t>
            </a:r>
            <a:endParaRPr b="1"/>
          </a:p>
          <a:p>
            <a:pPr indent="-228600" lvl="0" marL="228600" rtl="0" algn="l">
              <a:lnSpc>
                <a:spcPct val="90000"/>
              </a:lnSpc>
              <a:spcBef>
                <a:spcPts val="1000"/>
              </a:spcBef>
              <a:spcAft>
                <a:spcPts val="0"/>
              </a:spcAft>
              <a:buClr>
                <a:schemeClr val="dk1"/>
              </a:buClr>
              <a:buSzPts val="2800"/>
              <a:buChar char="•"/>
            </a:pPr>
            <a:r>
              <a:rPr i="1" lang="en-US"/>
              <a:t>Change your </a:t>
            </a:r>
            <a:r>
              <a:rPr i="1" lang="en-US" u="sng">
                <a:solidFill>
                  <a:schemeClr val="hlink"/>
                </a:solidFill>
                <a:hlinkClick r:id="rId3"/>
              </a:rPr>
              <a:t>music</a:t>
            </a:r>
            <a:r>
              <a:rPr i="1" lang="en-US"/>
              <a:t>. </a:t>
            </a:r>
            <a:r>
              <a:rPr lang="en-US" sz="1400"/>
              <a:t>959 songs either Quoting scripture directly or expounding on a concept outlined in scripture. Everything from Michael w smith to Metallica. </a:t>
            </a:r>
            <a:endParaRPr/>
          </a:p>
          <a:p>
            <a:pPr indent="-228600" lvl="0" marL="228600" rtl="0" algn="l">
              <a:lnSpc>
                <a:spcPct val="90000"/>
              </a:lnSpc>
              <a:spcBef>
                <a:spcPts val="1000"/>
              </a:spcBef>
              <a:spcAft>
                <a:spcPts val="0"/>
              </a:spcAft>
              <a:buClr>
                <a:schemeClr val="dk1"/>
              </a:buClr>
              <a:buSzPts val="2800"/>
              <a:buChar char="•"/>
            </a:pPr>
            <a:r>
              <a:rPr i="1" lang="en-US"/>
              <a:t>Be Aware that whatever you put into your head will dominate you. </a:t>
            </a:r>
            <a:endParaRPr/>
          </a:p>
          <a:p>
            <a:pPr indent="-228600" lvl="0" marL="228600" rtl="0" algn="l">
              <a:lnSpc>
                <a:spcPct val="90000"/>
              </a:lnSpc>
              <a:spcBef>
                <a:spcPts val="1000"/>
              </a:spcBef>
              <a:spcAft>
                <a:spcPts val="0"/>
              </a:spcAft>
              <a:buClr>
                <a:schemeClr val="dk1"/>
              </a:buClr>
              <a:buSzPts val="1600"/>
              <a:buChar char="•"/>
            </a:pPr>
            <a:r>
              <a:rPr i="1" lang="en-US" sz="1600"/>
              <a:t>Walking Dead marathons? Demonic movies or TV? Top 40 “music”? Death Metal? Make sure you know the lyrics.  </a:t>
            </a:r>
            <a:endParaRPr/>
          </a:p>
          <a:p>
            <a:pPr indent="-228600" lvl="0" marL="228600" rtl="0" algn="l">
              <a:lnSpc>
                <a:spcPct val="90000"/>
              </a:lnSpc>
              <a:spcBef>
                <a:spcPts val="1000"/>
              </a:spcBef>
              <a:spcAft>
                <a:spcPts val="0"/>
              </a:spcAft>
              <a:buClr>
                <a:schemeClr val="dk1"/>
              </a:buClr>
              <a:buSzPts val="2800"/>
              <a:buChar char="•"/>
            </a:pPr>
            <a:r>
              <a:rPr i="1" lang="en-US"/>
              <a:t>Dump the political garbage. It’s a distraction unless you’re running for something. Seek Peace instead. </a:t>
            </a:r>
            <a:endParaRPr/>
          </a:p>
        </p:txBody>
      </p:sp>
      <p:pic>
        <p:nvPicPr>
          <p:cNvPr descr="May be a black-and-white image of 1 person and text that says 'LIL A man who is born again does not use the world's opinion as his standard of right and wrong. JC RYLE RYLE" id="338" name="Google Shape;338;p33"/>
          <p:cNvPicPr preferRelativeResize="0"/>
          <p:nvPr/>
        </p:nvPicPr>
        <p:blipFill rotWithShape="1">
          <a:blip r:embed="rId4">
            <a:alphaModFix/>
          </a:blip>
          <a:srcRect b="0" l="0" r="0" t="0"/>
          <a:stretch/>
        </p:blipFill>
        <p:spPr>
          <a:xfrm>
            <a:off x="7134727" y="1359568"/>
            <a:ext cx="5057274" cy="5498432"/>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id="343" name="Google Shape;343;p3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5400"/>
              <a:buFont typeface="Play"/>
              <a:buNone/>
            </a:pPr>
            <a:r>
              <a:rPr i="1" lang="en-US" sz="5400"/>
              <a:t>Follow the Trailblazers</a:t>
            </a:r>
            <a:endParaRPr/>
          </a:p>
        </p:txBody>
      </p:sp>
      <p:sp>
        <p:nvSpPr>
          <p:cNvPr id="344" name="Google Shape;344;p34"/>
          <p:cNvSpPr txBox="1"/>
          <p:nvPr>
            <p:ph idx="1" type="body"/>
          </p:nvPr>
        </p:nvSpPr>
        <p:spPr>
          <a:xfrm>
            <a:off x="838201" y="1690688"/>
            <a:ext cx="5442284" cy="4802187"/>
          </a:xfrm>
          <a:prstGeom prst="rect">
            <a:avLst/>
          </a:prstGeom>
          <a:noFill/>
          <a:ln>
            <a:noFill/>
          </a:ln>
        </p:spPr>
        <p:txBody>
          <a:bodyPr anchorCtr="0" anchor="t" bIns="45700" lIns="91425" spcFirstLastPara="1" rIns="91425" wrap="square" tIns="45700">
            <a:normAutofit fontScale="92500" lnSpcReduction="10000"/>
          </a:bodyPr>
          <a:lstStyle/>
          <a:p>
            <a:pPr indent="-228600" lvl="0" marL="228600" rtl="0" algn="l">
              <a:lnSpc>
                <a:spcPct val="90000"/>
              </a:lnSpc>
              <a:spcBef>
                <a:spcPts val="0"/>
              </a:spcBef>
              <a:spcAft>
                <a:spcPts val="0"/>
              </a:spcAft>
              <a:buClr>
                <a:schemeClr val="dk1"/>
              </a:buClr>
              <a:buSzPct val="100000"/>
              <a:buChar char="•"/>
            </a:pPr>
            <a:r>
              <a:rPr i="1" lang="en-US"/>
              <a:t> Follow the Trailblazers. NOT the basketball team, the people who have gone before.</a:t>
            </a:r>
            <a:endParaRPr/>
          </a:p>
          <a:p>
            <a:pPr indent="-228600" lvl="0" marL="228600" rtl="0" algn="l">
              <a:lnSpc>
                <a:spcPct val="90000"/>
              </a:lnSpc>
              <a:spcBef>
                <a:spcPts val="1000"/>
              </a:spcBef>
              <a:spcAft>
                <a:spcPts val="0"/>
              </a:spcAft>
              <a:buClr>
                <a:schemeClr val="dk1"/>
              </a:buClr>
              <a:buSzPct val="100000"/>
              <a:buChar char="•"/>
            </a:pPr>
            <a:r>
              <a:rPr i="1" lang="en-US"/>
              <a:t>Let it bubble up inside, and overflow. </a:t>
            </a:r>
            <a:endParaRPr/>
          </a:p>
          <a:p>
            <a:pPr indent="-64135" lvl="0" marL="228600" rtl="0" algn="l">
              <a:lnSpc>
                <a:spcPct val="90000"/>
              </a:lnSpc>
              <a:spcBef>
                <a:spcPts val="1000"/>
              </a:spcBef>
              <a:spcAft>
                <a:spcPts val="0"/>
              </a:spcAft>
              <a:buClr>
                <a:schemeClr val="dk1"/>
              </a:buClr>
              <a:buSzPct val="100000"/>
              <a:buNone/>
            </a:pPr>
            <a:r>
              <a:t/>
            </a:r>
            <a:endParaRPr/>
          </a:p>
          <a:p>
            <a:pPr indent="-228600" lvl="0" marL="228600" rtl="0" algn="l">
              <a:lnSpc>
                <a:spcPct val="90000"/>
              </a:lnSpc>
              <a:spcBef>
                <a:spcPts val="1000"/>
              </a:spcBef>
              <a:spcAft>
                <a:spcPts val="0"/>
              </a:spcAft>
              <a:buClr>
                <a:schemeClr val="dk1"/>
              </a:buClr>
              <a:buSzPct val="100000"/>
              <a:buChar char="•"/>
            </a:pPr>
            <a:r>
              <a:rPr i="1" lang="en-US"/>
              <a:t>Live out your faith as much as any seahawks or mariners fans.</a:t>
            </a:r>
            <a:endParaRPr/>
          </a:p>
          <a:p>
            <a:pPr indent="-64135" lvl="0" marL="228600" rtl="0" algn="l">
              <a:lnSpc>
                <a:spcPct val="90000"/>
              </a:lnSpc>
              <a:spcBef>
                <a:spcPts val="1000"/>
              </a:spcBef>
              <a:spcAft>
                <a:spcPts val="0"/>
              </a:spcAft>
              <a:buClr>
                <a:schemeClr val="dk1"/>
              </a:buClr>
              <a:buSzPct val="100000"/>
              <a:buNone/>
            </a:pPr>
            <a:r>
              <a:t/>
            </a:r>
            <a:endParaRPr i="1"/>
          </a:p>
          <a:p>
            <a:pPr indent="0" lvl="0" marL="0" rtl="0" algn="l">
              <a:lnSpc>
                <a:spcPct val="90000"/>
              </a:lnSpc>
              <a:spcBef>
                <a:spcPts val="1000"/>
              </a:spcBef>
              <a:spcAft>
                <a:spcPts val="0"/>
              </a:spcAft>
              <a:buClr>
                <a:schemeClr val="dk1"/>
              </a:buClr>
              <a:buSzPct val="100000"/>
              <a:buNone/>
            </a:pPr>
            <a:r>
              <a:rPr b="1" lang="en-US"/>
              <a:t>The second stage of claiming your identity, public proclamation.</a:t>
            </a:r>
            <a:endParaRPr i="1"/>
          </a:p>
          <a:p>
            <a:pPr indent="-146368" lvl="0" marL="228600" rtl="0" algn="l">
              <a:lnSpc>
                <a:spcPct val="90000"/>
              </a:lnSpc>
              <a:spcBef>
                <a:spcPts val="1000"/>
              </a:spcBef>
              <a:spcAft>
                <a:spcPts val="0"/>
              </a:spcAft>
              <a:buClr>
                <a:schemeClr val="dk1"/>
              </a:buClr>
              <a:buSzPct val="100000"/>
              <a:buNone/>
            </a:pPr>
            <a:r>
              <a:t/>
            </a:r>
            <a:endParaRPr i="1" sz="1400"/>
          </a:p>
          <a:p>
            <a:pPr indent="0" lvl="0" marL="0" rtl="0" algn="l">
              <a:lnSpc>
                <a:spcPct val="90000"/>
              </a:lnSpc>
              <a:spcBef>
                <a:spcPts val="1000"/>
              </a:spcBef>
              <a:spcAft>
                <a:spcPts val="0"/>
              </a:spcAft>
              <a:buClr>
                <a:schemeClr val="dk1"/>
              </a:buClr>
              <a:buSzPct val="100000"/>
              <a:buNone/>
            </a:pPr>
            <a:r>
              <a:rPr i="1" lang="en-US" sz="1400"/>
              <a:t> </a:t>
            </a:r>
            <a:r>
              <a:rPr b="1" lang="en-US" sz="1400" u="sng">
                <a:solidFill>
                  <a:schemeClr val="hlink"/>
                </a:solidFill>
                <a:hlinkClick r:id="rId3"/>
              </a:rPr>
              <a:t>Newsboys - Born Again (Lyric Video)</a:t>
            </a:r>
            <a:endParaRPr sz="1400"/>
          </a:p>
          <a:p>
            <a:pPr indent="-64135" lvl="0" marL="228600" rtl="0" algn="l">
              <a:lnSpc>
                <a:spcPct val="90000"/>
              </a:lnSpc>
              <a:spcBef>
                <a:spcPts val="1000"/>
              </a:spcBef>
              <a:spcAft>
                <a:spcPts val="0"/>
              </a:spcAft>
              <a:buClr>
                <a:schemeClr val="dk1"/>
              </a:buClr>
              <a:buSzPct val="100000"/>
              <a:buNone/>
            </a:pPr>
            <a:r>
              <a:t/>
            </a:r>
            <a:endParaRPr/>
          </a:p>
        </p:txBody>
      </p:sp>
      <p:pic>
        <p:nvPicPr>
          <p:cNvPr descr="Former Buffalo Bills quarterback Jim Kelly was baptized last week wearing a shirt that proclaims &#10;&quot;God's Real.&quot; Jill Kelly posted a video of the baptism on Instagram. In it, the... &#10;PATRIOTPROJECT.COM &#10;NFL Hall of Fame Quarterback Jim Kelly Is Baptized: 'God at Work in This Man's " id="345" name="Google Shape;345;p34"/>
          <p:cNvPicPr preferRelativeResize="0"/>
          <p:nvPr/>
        </p:nvPicPr>
        <p:blipFill rotWithShape="1">
          <a:blip r:embed="rId4">
            <a:alphaModFix/>
          </a:blip>
          <a:srcRect b="0" l="0" r="0" t="0"/>
          <a:stretch/>
        </p:blipFill>
        <p:spPr>
          <a:xfrm>
            <a:off x="6280485" y="1690688"/>
            <a:ext cx="5911516" cy="5167312"/>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49" name="Shape 349"/>
        <p:cNvGrpSpPr/>
        <p:nvPr/>
      </p:nvGrpSpPr>
      <p:grpSpPr>
        <a:xfrm>
          <a:off x="0" y="0"/>
          <a:ext cx="0" cy="0"/>
          <a:chOff x="0" y="0"/>
          <a:chExt cx="0" cy="0"/>
        </a:xfrm>
      </p:grpSpPr>
      <p:sp>
        <p:nvSpPr>
          <p:cNvPr id="350" name="Google Shape;350;p35"/>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51" name="Google Shape;351;p35"/>
          <p:cNvSpPr/>
          <p:nvPr/>
        </p:nvSpPr>
        <p:spPr>
          <a:xfrm>
            <a:off x="0" y="0"/>
            <a:ext cx="12192000" cy="6858000"/>
          </a:xfrm>
          <a:prstGeom prst="rect">
            <a:avLst/>
          </a:prstGeom>
          <a:gradFill>
            <a:gsLst>
              <a:gs pos="0">
                <a:schemeClr val="accent1"/>
              </a:gs>
              <a:gs pos="100000">
                <a:schemeClr val="accent2"/>
              </a:gs>
            </a:gsLst>
            <a:lin ang="27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52" name="Google Shape;352;p35"/>
          <p:cNvSpPr txBox="1"/>
          <p:nvPr>
            <p:ph type="title"/>
          </p:nvPr>
        </p:nvSpPr>
        <p:spPr>
          <a:xfrm>
            <a:off x="237744" y="1377146"/>
            <a:ext cx="11801856" cy="3626217"/>
          </a:xfrm>
          <a:prstGeom prst="rect">
            <a:avLst/>
          </a:prstGeom>
          <a:noFill/>
          <a:ln>
            <a:noFill/>
          </a:ln>
        </p:spPr>
        <p:txBody>
          <a:bodyPr anchorCtr="0" anchor="b" bIns="45700" lIns="91425" spcFirstLastPara="1" rIns="91425" wrap="square" tIns="45700">
            <a:normAutofit/>
          </a:bodyPr>
          <a:lstStyle/>
          <a:p>
            <a:pPr indent="0" lvl="0" marL="0" rtl="0" algn="r">
              <a:lnSpc>
                <a:spcPct val="90000"/>
              </a:lnSpc>
              <a:spcBef>
                <a:spcPts val="0"/>
              </a:spcBef>
              <a:spcAft>
                <a:spcPts val="0"/>
              </a:spcAft>
              <a:buClr>
                <a:srgbClr val="FFFFFF"/>
              </a:buClr>
              <a:buSzPts val="6200"/>
              <a:buFont typeface="Play"/>
              <a:buNone/>
            </a:pPr>
            <a:r>
              <a:rPr b="1" i="1" lang="en-US" sz="6200">
                <a:solidFill>
                  <a:srgbClr val="FFFFFF"/>
                </a:solidFill>
                <a:latin typeface="Play"/>
                <a:ea typeface="Play"/>
                <a:cs typeface="Play"/>
                <a:sym typeface="Play"/>
              </a:rPr>
              <a:t>www.covingtonwacc.org/podcast</a:t>
            </a:r>
            <a:endParaRPr/>
          </a:p>
        </p:txBody>
      </p:sp>
      <p:pic>
        <p:nvPicPr>
          <p:cNvPr id="353" name="Google Shape;353;p35"/>
          <p:cNvPicPr preferRelativeResize="0"/>
          <p:nvPr>
            <p:ph idx="1" type="body"/>
          </p:nvPr>
        </p:nvPicPr>
        <p:blipFill rotWithShape="1">
          <a:blip r:embed="rId3">
            <a:alphaModFix amt="51000"/>
          </a:blip>
          <a:srcRect b="0" l="0" r="0" t="0"/>
          <a:stretch/>
        </p:blipFill>
        <p:spPr>
          <a:xfrm>
            <a:off x="5457027" y="2273931"/>
            <a:ext cx="6194967" cy="3453693"/>
          </a:xfrm>
          <a:prstGeom prst="rect">
            <a:avLst/>
          </a:prstGeom>
          <a:noFill/>
          <a:ln>
            <a:noFill/>
          </a:ln>
        </p:spPr>
      </p:pic>
      <p:grpSp>
        <p:nvGrpSpPr>
          <p:cNvPr id="354" name="Google Shape;354;p35"/>
          <p:cNvGrpSpPr/>
          <p:nvPr/>
        </p:nvGrpSpPr>
        <p:grpSpPr>
          <a:xfrm>
            <a:off x="10942198" y="814999"/>
            <a:ext cx="465458" cy="581435"/>
            <a:chOff x="10942198" y="814999"/>
            <a:chExt cx="465458" cy="581435"/>
          </a:xfrm>
        </p:grpSpPr>
        <p:sp>
          <p:nvSpPr>
            <p:cNvPr id="355" name="Google Shape;355;p35"/>
            <p:cNvSpPr/>
            <p:nvPr/>
          </p:nvSpPr>
          <p:spPr>
            <a:xfrm>
              <a:off x="10957738" y="814999"/>
              <a:ext cx="139039" cy="139039"/>
            </a:xfrm>
            <a:custGeom>
              <a:rect b="b" l="l" r="r" t="t"/>
              <a:pathLst>
                <a:path extrusionOk="0" h="139039" w="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Arial"/>
                <a:ea typeface="Arial"/>
                <a:cs typeface="Arial"/>
                <a:sym typeface="Arial"/>
              </a:endParaRPr>
            </a:p>
          </p:txBody>
        </p:sp>
        <p:sp>
          <p:nvSpPr>
            <p:cNvPr id="356" name="Google Shape;356;p35"/>
            <p:cNvSpPr/>
            <p:nvPr/>
          </p:nvSpPr>
          <p:spPr>
            <a:xfrm>
              <a:off x="11316518" y="1044294"/>
              <a:ext cx="91138" cy="91138"/>
            </a:xfrm>
            <a:custGeom>
              <a:rect b="b" l="l" r="r" t="t"/>
              <a:pathLst>
                <a:path extrusionOk="0" h="91138" w="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Arial"/>
                <a:ea typeface="Arial"/>
                <a:cs typeface="Arial"/>
                <a:sym typeface="Arial"/>
              </a:endParaRPr>
            </a:p>
          </p:txBody>
        </p:sp>
        <p:sp>
          <p:nvSpPr>
            <p:cNvPr id="357" name="Google Shape;357;p35"/>
            <p:cNvSpPr/>
            <p:nvPr/>
          </p:nvSpPr>
          <p:spPr>
            <a:xfrm>
              <a:off x="10942198" y="1268720"/>
              <a:ext cx="127714" cy="127714"/>
            </a:xfrm>
            <a:custGeom>
              <a:rect b="b" l="l" r="r" t="t"/>
              <a:pathLst>
                <a:path extrusionOk="0" h="127714" w="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Arial"/>
                <a:ea typeface="Arial"/>
                <a:cs typeface="Arial"/>
                <a:sym typeface="Arial"/>
              </a:endParaRPr>
            </a:p>
          </p:txBody>
        </p:sp>
      </p:grpSp>
      <p:cxnSp>
        <p:nvCxnSpPr>
          <p:cNvPr id="358" name="Google Shape;358;p35"/>
          <p:cNvCxnSpPr/>
          <p:nvPr/>
        </p:nvCxnSpPr>
        <p:spPr>
          <a:xfrm rot="10800000">
            <a:off x="829322" y="6274341"/>
            <a:ext cx="11353800" cy="0"/>
          </a:xfrm>
          <a:prstGeom prst="straightConnector1">
            <a:avLst/>
          </a:prstGeom>
          <a:noFill/>
          <a:ln cap="sq" cmpd="sng" w="25400">
            <a:solidFill>
              <a:srgbClr val="FFFFFF"/>
            </a:solidFill>
            <a:prstDash val="solid"/>
            <a:bevel/>
            <a:headEnd len="sm" w="sm" type="none"/>
            <a:tailEnd len="sm" w="sm" type="none"/>
          </a:ln>
        </p:spPr>
      </p:cxnSp>
      <p:sp>
        <p:nvSpPr>
          <p:cNvPr id="359" name="Google Shape;359;p35"/>
          <p:cNvSpPr txBox="1"/>
          <p:nvPr/>
        </p:nvSpPr>
        <p:spPr>
          <a:xfrm>
            <a:off x="1351255" y="561352"/>
            <a:ext cx="6217920"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br>
              <a:rPr lang="en-US" sz="1800">
                <a:solidFill>
                  <a:schemeClr val="dk1"/>
                </a:solidFill>
                <a:highlight>
                  <a:srgbClr val="FFFF00"/>
                </a:highlight>
                <a:latin typeface="Arial"/>
                <a:ea typeface="Arial"/>
                <a:cs typeface="Arial"/>
                <a:sym typeface="Arial"/>
              </a:rPr>
            </a:br>
            <a:r>
              <a:rPr lang="en-US" sz="1800" u="sng">
                <a:solidFill>
                  <a:schemeClr val="dk1"/>
                </a:solidFill>
                <a:highlight>
                  <a:srgbClr val="FFFF00"/>
                </a:highlight>
                <a:latin typeface="Arial"/>
                <a:ea typeface="Arial"/>
                <a:cs typeface="Arial"/>
                <a:sym typeface="Arial"/>
                <a:hlinkClick r:id="rId4">
                  <a:extLst>
                    <a:ext uri="{A12FA001-AC4F-418D-AE19-62706E023703}">
                      <ahyp:hlinkClr val="tx"/>
                    </a:ext>
                  </a:extLst>
                </a:hlinkClick>
              </a:rPr>
              <a:t>pocast38 playlist</a:t>
            </a:r>
            <a:endParaRPr sz="1800">
              <a:solidFill>
                <a:schemeClr val="dk1"/>
              </a:solidFill>
              <a:highlight>
                <a:srgbClr val="FFFF00"/>
              </a:highlight>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sp>
        <p:nvSpPr>
          <p:cNvPr id="364" name="Google Shape;364;p3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Cutting room floor</a:t>
            </a:r>
            <a:endParaRPr/>
          </a:p>
        </p:txBody>
      </p:sp>
      <p:sp>
        <p:nvSpPr>
          <p:cNvPr id="365" name="Google Shape;365;p3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Slides that didn’t make the cut.</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pic>
        <p:nvPicPr>
          <p:cNvPr descr="May be an image of 1 person and text that says '&quot;THE BIGGEST PROBLEM IN THE CHURCH TODAY IS THAT WE DON'T WHO GOD IS AND WE DON'T KNOW WHO WE ARE.&quot; -R.C. SPROUL" id="370" name="Google Shape;370;p37"/>
          <p:cNvPicPr preferRelativeResize="0"/>
          <p:nvPr/>
        </p:nvPicPr>
        <p:blipFill rotWithShape="1">
          <a:blip r:embed="rId3">
            <a:alphaModFix/>
          </a:blip>
          <a:srcRect b="0" l="0" r="0" t="0"/>
          <a:stretch/>
        </p:blipFill>
        <p:spPr>
          <a:xfrm>
            <a:off x="0" y="0"/>
            <a:ext cx="4595297" cy="6858000"/>
          </a:xfrm>
          <a:prstGeom prst="rect">
            <a:avLst/>
          </a:prstGeom>
          <a:noFill/>
          <a:ln>
            <a:noFill/>
          </a:ln>
        </p:spPr>
      </p:pic>
      <p:sp>
        <p:nvSpPr>
          <p:cNvPr id="371" name="Google Shape;371;p37"/>
          <p:cNvSpPr txBox="1"/>
          <p:nvPr>
            <p:ph idx="1" type="body"/>
          </p:nvPr>
        </p:nvSpPr>
        <p:spPr>
          <a:xfrm>
            <a:off x="4664364" y="129309"/>
            <a:ext cx="6689436" cy="6047654"/>
          </a:xfrm>
          <a:prstGeom prst="rect">
            <a:avLst/>
          </a:prstGeom>
          <a:noFill/>
          <a:ln>
            <a:noFill/>
          </a:ln>
        </p:spPr>
        <p:txBody>
          <a:bodyPr anchorCtr="0" anchor="t" bIns="45700" lIns="91425" spcFirstLastPara="1" rIns="91425" wrap="square" tIns="45700">
            <a:normAutofit fontScale="62500" lnSpcReduction="20000"/>
          </a:bodyPr>
          <a:lstStyle/>
          <a:p>
            <a:pPr indent="-228600" lvl="0" marL="228600" rtl="0" algn="l">
              <a:lnSpc>
                <a:spcPct val="90000"/>
              </a:lnSpc>
              <a:spcBef>
                <a:spcPts val="0"/>
              </a:spcBef>
              <a:spcAft>
                <a:spcPts val="0"/>
              </a:spcAft>
              <a:buClr>
                <a:srgbClr val="FF0000"/>
              </a:buClr>
              <a:buSzPct val="100000"/>
              <a:buChar char="•"/>
            </a:pPr>
            <a:r>
              <a:rPr b="1" lang="en-US">
                <a:solidFill>
                  <a:srgbClr val="FF0000"/>
                </a:solidFill>
              </a:rPr>
              <a:t>It's not JUST the enemy. </a:t>
            </a:r>
            <a:endParaRPr/>
          </a:p>
          <a:p>
            <a:pPr indent="-228600" lvl="0" marL="228600" rtl="0" algn="l">
              <a:lnSpc>
                <a:spcPct val="90000"/>
              </a:lnSpc>
              <a:spcBef>
                <a:spcPts val="1000"/>
              </a:spcBef>
              <a:spcAft>
                <a:spcPts val="0"/>
              </a:spcAft>
              <a:buClr>
                <a:srgbClr val="FF0000"/>
              </a:buClr>
              <a:buSzPct val="100000"/>
              <a:buChar char="•"/>
            </a:pPr>
            <a:r>
              <a:rPr b="1" lang="en-US">
                <a:solidFill>
                  <a:srgbClr val="FF0000"/>
                </a:solidFill>
              </a:rPr>
              <a:t>People will try to SLIP you an ID Roofie every chance. </a:t>
            </a:r>
            <a:endParaRPr/>
          </a:p>
          <a:p>
            <a:pPr indent="-228600" lvl="1" marL="685800" rtl="0" algn="l">
              <a:lnSpc>
                <a:spcPct val="90000"/>
              </a:lnSpc>
              <a:spcBef>
                <a:spcPts val="500"/>
              </a:spcBef>
              <a:spcAft>
                <a:spcPts val="0"/>
              </a:spcAft>
              <a:buClr>
                <a:schemeClr val="dk1"/>
              </a:buClr>
              <a:buSzPct val="100000"/>
              <a:buChar char="•"/>
            </a:pPr>
            <a:r>
              <a:rPr lang="en-US"/>
              <a:t>The WORDS they use. </a:t>
            </a:r>
            <a:endParaRPr/>
          </a:p>
          <a:p>
            <a:pPr indent="-228600" lvl="1" marL="685800" rtl="0" algn="l">
              <a:lnSpc>
                <a:spcPct val="90000"/>
              </a:lnSpc>
              <a:spcBef>
                <a:spcPts val="500"/>
              </a:spcBef>
              <a:spcAft>
                <a:spcPts val="0"/>
              </a:spcAft>
              <a:buClr>
                <a:schemeClr val="dk1"/>
              </a:buClr>
              <a:buSzPct val="100000"/>
              <a:buChar char="•"/>
            </a:pPr>
            <a:r>
              <a:rPr lang="en-US"/>
              <a:t>The WAY they conduct themselves.</a:t>
            </a:r>
            <a:endParaRPr/>
          </a:p>
          <a:p>
            <a:pPr indent="-228600" lvl="1" marL="685800" rtl="0" algn="l">
              <a:lnSpc>
                <a:spcPct val="90000"/>
              </a:lnSpc>
              <a:spcBef>
                <a:spcPts val="500"/>
              </a:spcBef>
              <a:spcAft>
                <a:spcPts val="0"/>
              </a:spcAft>
              <a:buClr>
                <a:schemeClr val="dk1"/>
              </a:buClr>
              <a:buSzPct val="100000"/>
              <a:buChar char="•"/>
            </a:pPr>
            <a:r>
              <a:rPr lang="en-US"/>
              <a:t>The nonverbal statements They make</a:t>
            </a:r>
            <a:endParaRPr/>
          </a:p>
          <a:p>
            <a:pPr indent="-228600" lvl="1" marL="685800" rtl="0" algn="l">
              <a:lnSpc>
                <a:spcPct val="90000"/>
              </a:lnSpc>
              <a:spcBef>
                <a:spcPts val="500"/>
              </a:spcBef>
              <a:spcAft>
                <a:spcPts val="0"/>
              </a:spcAft>
              <a:buClr>
                <a:schemeClr val="dk1"/>
              </a:buClr>
              <a:buSzPct val="100000"/>
              <a:buChar char="•"/>
            </a:pPr>
            <a:r>
              <a:rPr b="1" i="1" lang="en-US"/>
              <a:t>Robot moment:</a:t>
            </a:r>
            <a:r>
              <a:rPr b="1" lang="en-US"/>
              <a:t> thanks gemini. It's not Just me that sees it. </a:t>
            </a:r>
            <a:endParaRPr/>
          </a:p>
          <a:p>
            <a:pPr indent="-228600" lvl="0" marL="228600" rtl="0" algn="l">
              <a:lnSpc>
                <a:spcPct val="90000"/>
              </a:lnSpc>
              <a:spcBef>
                <a:spcPts val="1000"/>
              </a:spcBef>
              <a:spcAft>
                <a:spcPts val="0"/>
              </a:spcAft>
              <a:buClr>
                <a:schemeClr val="dk1"/>
              </a:buClr>
              <a:buSzPct val="100000"/>
              <a:buChar char="•"/>
            </a:pPr>
            <a:r>
              <a:rPr i="1" lang="en-US"/>
              <a:t>Non-verbal communication can often express disapproval, disrespect, or dismissal just as clearly as words. Here are some common non-verbal ways people show disrespect or rejection:</a:t>
            </a:r>
            <a:endParaRPr/>
          </a:p>
          <a:p>
            <a:pPr indent="-228600" lvl="0" marL="228600" rtl="0" algn="l">
              <a:lnSpc>
                <a:spcPct val="90000"/>
              </a:lnSpc>
              <a:spcBef>
                <a:spcPts val="1000"/>
              </a:spcBef>
              <a:spcAft>
                <a:spcPts val="0"/>
              </a:spcAft>
              <a:buClr>
                <a:schemeClr val="dk1"/>
              </a:buClr>
              <a:buSzPct val="100000"/>
              <a:buChar char="•"/>
            </a:pPr>
            <a:r>
              <a:rPr b="1" i="1" lang="en-US"/>
              <a:t>Eye Rolling:</a:t>
            </a:r>
            <a:r>
              <a:rPr i="1" lang="en-US"/>
              <a:t> Signaling immediate annoyance, disbelief, or condescension.</a:t>
            </a:r>
            <a:endParaRPr/>
          </a:p>
          <a:p>
            <a:pPr indent="-228600" lvl="0" marL="228600" rtl="0" algn="l">
              <a:lnSpc>
                <a:spcPct val="90000"/>
              </a:lnSpc>
              <a:spcBef>
                <a:spcPts val="1000"/>
              </a:spcBef>
              <a:spcAft>
                <a:spcPts val="0"/>
              </a:spcAft>
              <a:buClr>
                <a:schemeClr val="dk1"/>
              </a:buClr>
              <a:buSzPct val="100000"/>
              <a:buChar char="•"/>
            </a:pPr>
            <a:r>
              <a:rPr b="1" i="1" lang="en-US"/>
              <a:t>The Cold Shoulder / Ignoring:</a:t>
            </a:r>
            <a:r>
              <a:rPr i="1" lang="en-US"/>
              <a:t> Deliberately turning away, refusing to make eye contact, or acting as though someone isn't in the room.</a:t>
            </a:r>
            <a:endParaRPr/>
          </a:p>
          <a:p>
            <a:pPr indent="-228600" lvl="0" marL="228600" rtl="0" algn="l">
              <a:lnSpc>
                <a:spcPct val="90000"/>
              </a:lnSpc>
              <a:spcBef>
                <a:spcPts val="1000"/>
              </a:spcBef>
              <a:spcAft>
                <a:spcPts val="0"/>
              </a:spcAft>
              <a:buClr>
                <a:schemeClr val="dk1"/>
              </a:buClr>
              <a:buSzPct val="100000"/>
              <a:buChar char="•"/>
            </a:pPr>
            <a:r>
              <a:rPr b="1" i="1" lang="en-US"/>
              <a:t>Heavy Sighing:</a:t>
            </a:r>
            <a:r>
              <a:rPr i="1" lang="en-US"/>
              <a:t> Exhaling loudly to display frustration, impatience, or the burden of dealing with someone.</a:t>
            </a:r>
            <a:endParaRPr/>
          </a:p>
          <a:p>
            <a:pPr indent="-228600" lvl="0" marL="228600" rtl="0" algn="l">
              <a:lnSpc>
                <a:spcPct val="90000"/>
              </a:lnSpc>
              <a:spcBef>
                <a:spcPts val="1000"/>
              </a:spcBef>
              <a:spcAft>
                <a:spcPts val="0"/>
              </a:spcAft>
              <a:buClr>
                <a:schemeClr val="dk1"/>
              </a:buClr>
              <a:buSzPct val="100000"/>
              <a:buChar char="•"/>
            </a:pPr>
            <a:r>
              <a:rPr b="1" i="1" lang="en-US"/>
              <a:t>Checking the Phone:</a:t>
            </a:r>
            <a:r>
              <a:rPr i="1" lang="en-US"/>
              <a:t> Pulling out a device and looking at it while someone is speaking, which clearly communicates a lack of interest or value.</a:t>
            </a:r>
            <a:endParaRPr/>
          </a:p>
          <a:p>
            <a:pPr indent="-228600" lvl="0" marL="228600" rtl="0" algn="l">
              <a:lnSpc>
                <a:spcPct val="90000"/>
              </a:lnSpc>
              <a:spcBef>
                <a:spcPts val="1000"/>
              </a:spcBef>
              <a:spcAft>
                <a:spcPts val="0"/>
              </a:spcAft>
              <a:buClr>
                <a:schemeClr val="dk1"/>
              </a:buClr>
              <a:buSzPct val="100000"/>
              <a:buChar char="•"/>
            </a:pPr>
            <a:r>
              <a:rPr b="1" i="1" lang="en-US"/>
              <a:t>Sarcastic or Dismissive Gestures:</a:t>
            </a:r>
            <a:r>
              <a:rPr i="1" lang="en-US"/>
              <a:t> Waving a hand dismissively, checking a watch repeatedly, or crossing arms tightly in a closed-off posture.</a:t>
            </a:r>
            <a:endParaRPr/>
          </a:p>
          <a:p>
            <a:pPr indent="-228600" lvl="0" marL="228600" rtl="0" algn="l">
              <a:lnSpc>
                <a:spcPct val="90000"/>
              </a:lnSpc>
              <a:spcBef>
                <a:spcPts val="1000"/>
              </a:spcBef>
              <a:spcAft>
                <a:spcPts val="0"/>
              </a:spcAft>
              <a:buClr>
                <a:schemeClr val="dk1"/>
              </a:buClr>
              <a:buSzPct val="100000"/>
              <a:buChar char="•"/>
            </a:pPr>
            <a:r>
              <a:rPr b="1" i="1" lang="en-US"/>
              <a:t>Invading Space or Looming:</a:t>
            </a:r>
            <a:r>
              <a:rPr i="1" lang="en-US"/>
              <a:t> Standing too close or using body positioning to intimidate or dominate.</a:t>
            </a:r>
            <a:endParaRPr/>
          </a:p>
          <a:p>
            <a:pPr indent="-117475" lvl="0" marL="228600" rtl="0" algn="l">
              <a:lnSpc>
                <a:spcPct val="90000"/>
              </a:lnSpc>
              <a:spcBef>
                <a:spcPts val="1000"/>
              </a:spcBef>
              <a:spcAft>
                <a:spcPts val="0"/>
              </a:spcAft>
              <a:buClr>
                <a:schemeClr val="dk1"/>
              </a:buClr>
              <a:buSzPct val="100000"/>
              <a:buNone/>
            </a:pPr>
            <a:r>
              <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sp>
        <p:nvSpPr>
          <p:cNvPr id="376" name="Google Shape;376;p3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t/>
            </a:r>
            <a:endParaRPr/>
          </a:p>
        </p:txBody>
      </p:sp>
      <p:sp>
        <p:nvSpPr>
          <p:cNvPr id="377" name="Google Shape;377;p3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fontScale="70000" lnSpcReduction="20000"/>
          </a:bodyPr>
          <a:lstStyle/>
          <a:p>
            <a:pPr indent="-228600" lvl="0" marL="228600" rtl="0" algn="l">
              <a:lnSpc>
                <a:spcPct val="90000"/>
              </a:lnSpc>
              <a:spcBef>
                <a:spcPts val="0"/>
              </a:spcBef>
              <a:spcAft>
                <a:spcPts val="0"/>
              </a:spcAft>
              <a:buClr>
                <a:schemeClr val="dk1"/>
              </a:buClr>
              <a:buSzPct val="100000"/>
              <a:buChar char="•"/>
            </a:pPr>
            <a:r>
              <a:rPr lang="en-US"/>
              <a:t>How much do YOU internalize and assent to being slighted? </a:t>
            </a:r>
            <a:endParaRPr/>
          </a:p>
          <a:p>
            <a:pPr indent="-228600" lvl="0" marL="228600" rtl="0" algn="l">
              <a:lnSpc>
                <a:spcPct val="90000"/>
              </a:lnSpc>
              <a:spcBef>
                <a:spcPts val="1000"/>
              </a:spcBef>
              <a:spcAft>
                <a:spcPts val="0"/>
              </a:spcAft>
              <a:buClr>
                <a:schemeClr val="dk1"/>
              </a:buClr>
              <a:buSzPct val="100000"/>
              <a:buChar char="•"/>
            </a:pPr>
            <a:r>
              <a:rPr lang="en-US"/>
              <a:t>I’m a brain damaged homeless guy I don’t play for the things of this world. I don’t CARE about status or prestige, or money.  Nor do  I care what the other person has.  I will mouth off at those who need it. I can't be fired. Or kicked out. </a:t>
            </a:r>
            <a:endParaRPr/>
          </a:p>
          <a:p>
            <a:pPr indent="-228600" lvl="0" marL="228600" rtl="0" algn="l">
              <a:lnSpc>
                <a:spcPct val="90000"/>
              </a:lnSpc>
              <a:spcBef>
                <a:spcPts val="1000"/>
              </a:spcBef>
              <a:spcAft>
                <a:spcPts val="0"/>
              </a:spcAft>
              <a:buClr>
                <a:srgbClr val="FF0000"/>
              </a:buClr>
              <a:buSzPct val="100000"/>
              <a:buChar char="•"/>
            </a:pPr>
            <a:r>
              <a:rPr lang="en-US">
                <a:solidFill>
                  <a:srgbClr val="FF0000"/>
                </a:solidFill>
              </a:rPr>
              <a:t>The robot says that’s a bad idea and recommends this: </a:t>
            </a:r>
            <a:endParaRPr/>
          </a:p>
          <a:p>
            <a:pPr indent="-228600" lvl="1" marL="685800" rtl="0" algn="l">
              <a:lnSpc>
                <a:spcPct val="90000"/>
              </a:lnSpc>
              <a:spcBef>
                <a:spcPts val="500"/>
              </a:spcBef>
              <a:spcAft>
                <a:spcPts val="0"/>
              </a:spcAft>
              <a:buClr>
                <a:schemeClr val="dk1"/>
              </a:buClr>
              <a:buSzPct val="100000"/>
              <a:buChar char="•"/>
            </a:pPr>
            <a:r>
              <a:rPr i="1" lang="en-US"/>
              <a:t>Key strategies recommended by psychological professionals for dealing with intense friction or disruptive behavior include:</a:t>
            </a:r>
            <a:endParaRPr/>
          </a:p>
          <a:p>
            <a:pPr indent="-228600" lvl="1" marL="685800" rtl="0" algn="l">
              <a:lnSpc>
                <a:spcPct val="90000"/>
              </a:lnSpc>
              <a:spcBef>
                <a:spcPts val="500"/>
              </a:spcBef>
              <a:spcAft>
                <a:spcPts val="0"/>
              </a:spcAft>
              <a:buClr>
                <a:schemeClr val="dk1"/>
              </a:buClr>
              <a:buSzPct val="100000"/>
              <a:buChar char="•"/>
            </a:pPr>
            <a:r>
              <a:rPr b="1" i="1" lang="en-US"/>
              <a:t>Recognize and Pause (De-escalation):</a:t>
            </a:r>
            <a:r>
              <a:rPr i="1" lang="en-US"/>
              <a:t> When a situation triggers a heavy physiological response—such as a racing heart, frustration, or a sense of dread—the primary recommendation is to pause and check your own emotional and physical state. Reacting in kind usually only escalates the tension. </a:t>
            </a:r>
            <a:endParaRPr/>
          </a:p>
          <a:p>
            <a:pPr indent="-228600" lvl="1" marL="685800" rtl="0" algn="l">
              <a:lnSpc>
                <a:spcPct val="90000"/>
              </a:lnSpc>
              <a:spcBef>
                <a:spcPts val="500"/>
              </a:spcBef>
              <a:spcAft>
                <a:spcPts val="0"/>
              </a:spcAft>
              <a:buClr>
                <a:schemeClr val="dk1"/>
              </a:buClr>
              <a:buSzPct val="100000"/>
              <a:buChar char="•"/>
            </a:pPr>
            <a:r>
              <a:rPr b="1" i="1" lang="en-US"/>
              <a:t>Maintain Emotional Detachment:</a:t>
            </a:r>
            <a:r>
              <a:rPr i="1" lang="en-US"/>
              <a:t> Manipulative or high-conflict tactics often rely on provoking an emotional reaction to gain control. Staying calm and emotionally neutral helps cut off that dynamic, preventing you from becoming a willing participant in an unproductive argument. </a:t>
            </a:r>
            <a:endParaRPr/>
          </a:p>
          <a:p>
            <a:pPr indent="-228600" lvl="1" marL="685800" rtl="0" algn="l">
              <a:lnSpc>
                <a:spcPct val="90000"/>
              </a:lnSpc>
              <a:spcBef>
                <a:spcPts val="500"/>
              </a:spcBef>
              <a:spcAft>
                <a:spcPts val="0"/>
              </a:spcAft>
              <a:buClr>
                <a:schemeClr val="dk1"/>
              </a:buClr>
              <a:buSzPct val="100000"/>
              <a:buChar char="•"/>
            </a:pPr>
            <a:r>
              <a:rPr b="1" i="1" lang="en-US"/>
              <a:t>Set Clear and Firm Boundaries:</a:t>
            </a:r>
            <a:r>
              <a:rPr i="1" lang="en-US"/>
              <a:t> Protecting your personal space and peace requires drawing explicit lines. If behavior crosses the line into disrespect, harassment, or threats, acknowledging the unacceptability of the conduct—while refusing to engage in cyclical arguments—is vital. </a:t>
            </a:r>
            <a:endParaRPr/>
          </a:p>
          <a:p>
            <a:pPr indent="-228600" lvl="1" marL="685800" rtl="0" algn="l">
              <a:lnSpc>
                <a:spcPct val="90000"/>
              </a:lnSpc>
              <a:spcBef>
                <a:spcPts val="500"/>
              </a:spcBef>
              <a:spcAft>
                <a:spcPts val="0"/>
              </a:spcAft>
              <a:buClr>
                <a:schemeClr val="dk1"/>
              </a:buClr>
              <a:buSzPct val="100000"/>
              <a:buChar char="•"/>
            </a:pPr>
            <a:r>
              <a:rPr b="1" i="1" lang="en-US"/>
              <a:t>Prioritize Objective Reality:</a:t>
            </a:r>
            <a:r>
              <a:rPr i="1" lang="en-US"/>
              <a:t> High-conflict environments often distort facts or shift blame to induce confusion or self-doubt. Staying anchored to objective facts rather than defending yourself against baseless accusations keeps your perspective clear. </a:t>
            </a:r>
            <a:endParaRPr/>
          </a:p>
          <a:p>
            <a:pPr indent="0" lvl="0" marL="0" rtl="0" algn="l">
              <a:lnSpc>
                <a:spcPct val="90000"/>
              </a:lnSpc>
              <a:spcBef>
                <a:spcPts val="1000"/>
              </a:spcBef>
              <a:spcAft>
                <a:spcPts val="0"/>
              </a:spcAft>
              <a:buClr>
                <a:schemeClr val="dk1"/>
              </a:buClr>
              <a:buSzPct val="100000"/>
              <a:buNone/>
            </a:pPr>
            <a:r>
              <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1" name="Shape 381"/>
        <p:cNvGrpSpPr/>
        <p:nvPr/>
      </p:nvGrpSpPr>
      <p:grpSpPr>
        <a:xfrm>
          <a:off x="0" y="0"/>
          <a:ext cx="0" cy="0"/>
          <a:chOff x="0" y="0"/>
          <a:chExt cx="0" cy="0"/>
        </a:xfrm>
      </p:grpSpPr>
      <p:sp>
        <p:nvSpPr>
          <p:cNvPr id="382" name="Google Shape;382;p39"/>
          <p:cNvSpPr txBox="1"/>
          <p:nvPr>
            <p:ph idx="1" type="body"/>
          </p:nvPr>
        </p:nvSpPr>
        <p:spPr>
          <a:xfrm>
            <a:off x="168243" y="286536"/>
            <a:ext cx="10515600" cy="4351338"/>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1200"/>
              <a:buNone/>
            </a:pPr>
            <a:r>
              <a:rPr b="1" lang="en-US" sz="1200"/>
              <a:t>We asked the robot about it: </a:t>
            </a:r>
            <a:endParaRPr sz="1200"/>
          </a:p>
          <a:p>
            <a:pPr indent="0" lvl="0" marL="0" rtl="0" algn="l">
              <a:lnSpc>
                <a:spcPct val="90000"/>
              </a:lnSpc>
              <a:spcBef>
                <a:spcPts val="1000"/>
              </a:spcBef>
              <a:spcAft>
                <a:spcPts val="0"/>
              </a:spcAft>
              <a:buClr>
                <a:srgbClr val="FF0000"/>
              </a:buClr>
              <a:buSzPts val="1800"/>
              <a:buNone/>
            </a:pPr>
            <a:r>
              <a:rPr b="1" lang="en-US" sz="1800">
                <a:solidFill>
                  <a:srgbClr val="FF0000"/>
                </a:solidFill>
              </a:rPr>
              <a:t>biometric data has been stolen in large-scale data breaches and used in cybercrimes, </a:t>
            </a:r>
            <a:endParaRPr sz="1800">
              <a:solidFill>
                <a:srgbClr val="FF0000"/>
              </a:solidFill>
            </a:endParaRPr>
          </a:p>
          <a:p>
            <a:pPr indent="0" lvl="0" marL="0" rtl="0" algn="l">
              <a:lnSpc>
                <a:spcPct val="90000"/>
              </a:lnSpc>
              <a:spcBef>
                <a:spcPts val="1000"/>
              </a:spcBef>
              <a:spcAft>
                <a:spcPts val="0"/>
              </a:spcAft>
              <a:buClr>
                <a:schemeClr val="dk1"/>
              </a:buClr>
              <a:buSzPts val="1200"/>
              <a:buNone/>
            </a:pPr>
            <a:r>
              <a:rPr lang="en-US" sz="1200"/>
              <a:t>though its application differs from standard stolen data like passwords. </a:t>
            </a:r>
            <a:endParaRPr/>
          </a:p>
          <a:p>
            <a:pPr indent="0" lvl="0" marL="0" rtl="0" algn="l">
              <a:lnSpc>
                <a:spcPct val="90000"/>
              </a:lnSpc>
              <a:spcBef>
                <a:spcPts val="1000"/>
              </a:spcBef>
              <a:spcAft>
                <a:spcPts val="0"/>
              </a:spcAft>
              <a:buClr>
                <a:schemeClr val="dk1"/>
              </a:buClr>
              <a:buSzPts val="1200"/>
              <a:buNone/>
            </a:pPr>
            <a:r>
              <a:rPr lang="en-US" sz="1200"/>
              <a:t>Because fingerprints, facial geometries, and iris scans cannot simply be "reset" like a password, the theft of biometric data creates long-term security risks. </a:t>
            </a:r>
            <a:endParaRPr/>
          </a:p>
          <a:p>
            <a:pPr indent="0" lvl="0" marL="0" rtl="0" algn="l">
              <a:lnSpc>
                <a:spcPct val="90000"/>
              </a:lnSpc>
              <a:spcBef>
                <a:spcPts val="1000"/>
              </a:spcBef>
              <a:spcAft>
                <a:spcPts val="0"/>
              </a:spcAft>
              <a:buClr>
                <a:schemeClr val="dk1"/>
              </a:buClr>
              <a:buSzPts val="1200"/>
              <a:buNone/>
            </a:pPr>
            <a:r>
              <a:rPr b="1" lang="en-US" sz="1200"/>
              <a:t>1. Real-World Biometric Breaches</a:t>
            </a:r>
            <a:endParaRPr sz="1200"/>
          </a:p>
          <a:p>
            <a:pPr indent="0" lvl="0" marL="0" rtl="0" algn="l">
              <a:lnSpc>
                <a:spcPct val="90000"/>
              </a:lnSpc>
              <a:spcBef>
                <a:spcPts val="1000"/>
              </a:spcBef>
              <a:spcAft>
                <a:spcPts val="0"/>
              </a:spcAft>
              <a:buClr>
                <a:schemeClr val="dk1"/>
              </a:buClr>
              <a:buSzPts val="1200"/>
              <a:buNone/>
            </a:pPr>
            <a:r>
              <a:rPr lang="en-US" sz="1200"/>
              <a:t>Major breaches have exposed millions of raw or template-based biometric records:</a:t>
            </a:r>
            <a:endParaRPr/>
          </a:p>
          <a:p>
            <a:pPr indent="0" lvl="0" marL="0" rtl="0" algn="l">
              <a:lnSpc>
                <a:spcPct val="90000"/>
              </a:lnSpc>
              <a:spcBef>
                <a:spcPts val="1000"/>
              </a:spcBef>
              <a:spcAft>
                <a:spcPts val="0"/>
              </a:spcAft>
              <a:buClr>
                <a:schemeClr val="dk1"/>
              </a:buClr>
              <a:buSzPts val="1200"/>
              <a:buNone/>
            </a:pPr>
            <a:r>
              <a:rPr b="1" lang="en-US" sz="1200"/>
              <a:t>The OPM Breach (2015):</a:t>
            </a:r>
            <a:r>
              <a:rPr lang="en-US" sz="1200"/>
              <a:t> Hackers breached the U.S. Office of Personnel Management, stealing background check files that included the fingerprints of roughly 5.6 million individuals (later revised higher). </a:t>
            </a:r>
            <a:endParaRPr/>
          </a:p>
          <a:p>
            <a:pPr indent="0" lvl="0" marL="0" rtl="0" algn="l">
              <a:lnSpc>
                <a:spcPct val="90000"/>
              </a:lnSpc>
              <a:spcBef>
                <a:spcPts val="1000"/>
              </a:spcBef>
              <a:spcAft>
                <a:spcPts val="0"/>
              </a:spcAft>
              <a:buClr>
                <a:schemeClr val="dk1"/>
              </a:buClr>
              <a:buSzPts val="1200"/>
              <a:buNone/>
            </a:pPr>
            <a:r>
              <a:rPr b="1" lang="en-US" sz="1200"/>
              <a:t>Suprema BioStar 2 Incident (2019):</a:t>
            </a:r>
            <a:r>
              <a:rPr lang="en-US" sz="1200"/>
              <a:t> A widely used global biometric security platform left an open database exposed, leaking over 27 million records—including unencrypted fingerprint and facial recognition data belonging to over one million users across multiple countries. </a:t>
            </a:r>
            <a:endParaRPr/>
          </a:p>
          <a:p>
            <a:pPr indent="0" lvl="0" marL="0" rtl="0" algn="l">
              <a:lnSpc>
                <a:spcPct val="90000"/>
              </a:lnSpc>
              <a:spcBef>
                <a:spcPts val="1000"/>
              </a:spcBef>
              <a:spcAft>
                <a:spcPts val="0"/>
              </a:spcAft>
              <a:buClr>
                <a:schemeClr val="dk1"/>
              </a:buClr>
              <a:buSzPts val="1200"/>
              <a:buNone/>
            </a:pPr>
            <a:r>
              <a:rPr b="1" lang="en-US" sz="1200"/>
              <a:t>National and State ID Databases:</a:t>
            </a:r>
            <a:r>
              <a:rPr lang="en-US" sz="1200"/>
              <a:t> Massive government identity repositories worldwide (such as India's Aadhaar system leaks) have historically faced security incidents that exposed demographic and biometric linking data to malicious actors. </a:t>
            </a:r>
            <a:endParaRPr/>
          </a:p>
          <a:p>
            <a:pPr indent="0" lvl="0" marL="0" rtl="0" algn="l">
              <a:lnSpc>
                <a:spcPct val="90000"/>
              </a:lnSpc>
              <a:spcBef>
                <a:spcPts val="1000"/>
              </a:spcBef>
              <a:spcAft>
                <a:spcPts val="0"/>
              </a:spcAft>
              <a:buClr>
                <a:schemeClr val="dk1"/>
              </a:buClr>
              <a:buSzPts val="1200"/>
              <a:buNone/>
            </a:pPr>
            <a:r>
              <a:rPr b="1" lang="en-US" sz="1200"/>
              <a:t>2. How Stolen Biometrics Are Used in Cybercrime</a:t>
            </a:r>
            <a:endParaRPr sz="1200"/>
          </a:p>
          <a:p>
            <a:pPr indent="0" lvl="0" marL="0" rtl="0" algn="l">
              <a:lnSpc>
                <a:spcPct val="90000"/>
              </a:lnSpc>
              <a:spcBef>
                <a:spcPts val="1000"/>
              </a:spcBef>
              <a:spcAft>
                <a:spcPts val="0"/>
              </a:spcAft>
              <a:buClr>
                <a:schemeClr val="dk1"/>
              </a:buClr>
              <a:buSzPts val="1200"/>
              <a:buNone/>
            </a:pPr>
            <a:r>
              <a:rPr lang="en-US" sz="1200"/>
              <a:t>Unlike a leaked password which can be tested directly on a login page, stolen biometrics are typically weaponized in a few specific ways:</a:t>
            </a:r>
            <a:endParaRPr/>
          </a:p>
          <a:p>
            <a:pPr indent="0" lvl="0" marL="0" rtl="0" algn="l">
              <a:lnSpc>
                <a:spcPct val="90000"/>
              </a:lnSpc>
              <a:spcBef>
                <a:spcPts val="1000"/>
              </a:spcBef>
              <a:spcAft>
                <a:spcPts val="0"/>
              </a:spcAft>
              <a:buClr>
                <a:schemeClr val="dk1"/>
              </a:buClr>
              <a:buSzPts val="1200"/>
              <a:buNone/>
            </a:pPr>
            <a:r>
              <a:rPr b="1" lang="en-US" sz="1200"/>
              <a:t>"Presentation Attacks" and Spoofing:</a:t>
            </a:r>
            <a:r>
              <a:rPr lang="en-US" sz="1200"/>
              <a:t> Criminals use high-resolution images, video loops, or synthesized "master faces" (aggregated facial features designed to trick AI recognition algorithms) to bypass facial recognition on mobile devices or security kiosks. </a:t>
            </a:r>
            <a:endParaRPr/>
          </a:p>
          <a:p>
            <a:pPr indent="0" lvl="0" marL="0" rtl="0" algn="l">
              <a:lnSpc>
                <a:spcPct val="90000"/>
              </a:lnSpc>
              <a:spcBef>
                <a:spcPts val="1000"/>
              </a:spcBef>
              <a:spcAft>
                <a:spcPts val="0"/>
              </a:spcAft>
              <a:buClr>
                <a:schemeClr val="dk1"/>
              </a:buClr>
              <a:buSzPts val="1200"/>
              <a:buNone/>
            </a:pPr>
            <a:r>
              <a:rPr b="1" lang="en-US" sz="1200"/>
              <a:t>Synthetic Fingerprints:</a:t>
            </a:r>
            <a:r>
              <a:rPr lang="en-US" sz="1200"/>
              <a:t> Hackers have demonstrated techniques where stolen digital fingerprint templates are printed onto gelatin, specialized silicone, or via high-resolution inkjet printers to spoof physical biometric scanners on laptops, smartphones, or door-access systems. </a:t>
            </a:r>
            <a:endParaRPr/>
          </a:p>
          <a:p>
            <a:pPr indent="0" lvl="0" marL="0" rtl="0" algn="l">
              <a:lnSpc>
                <a:spcPct val="90000"/>
              </a:lnSpc>
              <a:spcBef>
                <a:spcPts val="1000"/>
              </a:spcBef>
              <a:spcAft>
                <a:spcPts val="0"/>
              </a:spcAft>
              <a:buClr>
                <a:schemeClr val="dk1"/>
              </a:buClr>
              <a:buSzPts val="1200"/>
              <a:buNone/>
            </a:pPr>
            <a:r>
              <a:rPr b="1" lang="en-US" sz="1200"/>
              <a:t>Identity Fraud &amp; Deepfakes:</a:t>
            </a:r>
            <a:r>
              <a:rPr lang="en-US" sz="1200"/>
              <a:t> Cybercriminals combine stolen facial imagery and voiceprints with generative AI (deepfakes) to impersonate individuals for financial fraud, bypass remote Know-Your-Customer (KYC) verifications, or authorize unauthorized bank account access.</a:t>
            </a:r>
            <a:endParaRPr/>
          </a:p>
          <a:p>
            <a:pPr indent="0" lvl="0" marL="0" rtl="0" algn="l">
              <a:lnSpc>
                <a:spcPct val="90000"/>
              </a:lnSpc>
              <a:spcBef>
                <a:spcPts val="1000"/>
              </a:spcBef>
              <a:spcAft>
                <a:spcPts val="0"/>
              </a:spcAft>
              <a:buClr>
                <a:schemeClr val="dk1"/>
              </a:buClr>
              <a:buSzPts val="1200"/>
              <a:buNone/>
            </a:pPr>
            <a:r>
              <a:rPr b="1" lang="en-US" sz="1200"/>
              <a:t>The Core Difference: Stolen Templates vs. Raw Data</a:t>
            </a:r>
            <a:endParaRPr sz="1200"/>
          </a:p>
          <a:p>
            <a:pPr indent="0" lvl="0" marL="0" rtl="0" algn="l">
              <a:lnSpc>
                <a:spcPct val="90000"/>
              </a:lnSpc>
              <a:spcBef>
                <a:spcPts val="1000"/>
              </a:spcBef>
              <a:spcAft>
                <a:spcPts val="0"/>
              </a:spcAft>
              <a:buClr>
                <a:schemeClr val="dk1"/>
              </a:buClr>
              <a:buSzPts val="1200"/>
              <a:buNone/>
            </a:pPr>
            <a:r>
              <a:rPr lang="en-US" sz="1200"/>
              <a:t>In many modern security architectures, raw fingerprints or face images are not stored directly; instead, they are converted into a mathematical "template" (a hash or vector). However, if hackers gain access to the raw data streams or poorly encrypted databases, or if they leverage advanced AI to reconstruct images from compromised templates, the data can be successfully leveraged for targeted identity theft.</a:t>
            </a:r>
            <a:endParaRPr/>
          </a:p>
          <a:p>
            <a:pPr indent="-152400" lvl="0" marL="228600" rtl="0" algn="l">
              <a:lnSpc>
                <a:spcPct val="90000"/>
              </a:lnSpc>
              <a:spcBef>
                <a:spcPts val="1000"/>
              </a:spcBef>
              <a:spcAft>
                <a:spcPts val="0"/>
              </a:spcAft>
              <a:buClr>
                <a:schemeClr val="dk1"/>
              </a:buClr>
              <a:buSzPts val="1200"/>
              <a:buNone/>
            </a:pPr>
            <a:r>
              <a:t/>
            </a:r>
            <a:endParaRPr sz="1200"/>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sp>
        <p:nvSpPr>
          <p:cNvPr id="387" name="Google Shape;387;p4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Play"/>
              <a:buNone/>
            </a:pPr>
            <a:r>
              <a:rPr b="1" i="1" lang="en-US"/>
              <a:t>15 easy steps</a:t>
            </a:r>
            <a:br>
              <a:rPr lang="en-US"/>
            </a:br>
            <a:r>
              <a:rPr i="1" lang="en-US"/>
              <a:t>Do these Daily</a:t>
            </a:r>
            <a:br>
              <a:rPr lang="en-US"/>
            </a:br>
            <a:r>
              <a:rPr b="1" i="1" lang="en-US" sz="1600" u="sng">
                <a:solidFill>
                  <a:schemeClr val="hlink"/>
                </a:solidFill>
                <a:hlinkClick r:id="rId3"/>
              </a:rPr>
              <a:t>Third Day - Children of God - with Lyrics</a:t>
            </a:r>
            <a:br>
              <a:rPr b="1" lang="en-US"/>
            </a:br>
            <a:endParaRPr/>
          </a:p>
        </p:txBody>
      </p:sp>
      <p:sp>
        <p:nvSpPr>
          <p:cNvPr id="388" name="Google Shape;388;p40"/>
          <p:cNvSpPr txBox="1"/>
          <p:nvPr>
            <p:ph idx="1" type="body"/>
          </p:nvPr>
        </p:nvSpPr>
        <p:spPr>
          <a:xfrm>
            <a:off x="838200" y="1825625"/>
            <a:ext cx="5406189" cy="4351338"/>
          </a:xfrm>
          <a:prstGeom prst="rect">
            <a:avLst/>
          </a:prstGeom>
          <a:noFill/>
          <a:ln>
            <a:noFill/>
          </a:ln>
        </p:spPr>
        <p:txBody>
          <a:bodyPr anchorCtr="0" anchor="t" bIns="45700" lIns="91425" spcFirstLastPara="1" rIns="91425" wrap="square" tIns="45700">
            <a:normAutofit fontScale="32500" lnSpcReduction="20000"/>
          </a:bodyPr>
          <a:lstStyle/>
          <a:p>
            <a:pPr indent="-228600" lvl="0" marL="228600" rtl="0" algn="l">
              <a:lnSpc>
                <a:spcPct val="90000"/>
              </a:lnSpc>
              <a:spcBef>
                <a:spcPts val="0"/>
              </a:spcBef>
              <a:spcAft>
                <a:spcPts val="0"/>
              </a:spcAft>
              <a:buClr>
                <a:schemeClr val="dk1"/>
              </a:buClr>
              <a:buSzPct val="100000"/>
              <a:buChar char="•"/>
            </a:pPr>
            <a:r>
              <a:rPr b="1" i="1" lang="en-US"/>
              <a:t>Know God </a:t>
            </a:r>
            <a:endParaRPr/>
          </a:p>
          <a:p>
            <a:pPr indent="-457200" lvl="1" marL="914400" rtl="0" algn="l">
              <a:lnSpc>
                <a:spcPct val="90000"/>
              </a:lnSpc>
              <a:spcBef>
                <a:spcPts val="500"/>
              </a:spcBef>
              <a:spcAft>
                <a:spcPts val="0"/>
              </a:spcAft>
              <a:buClr>
                <a:schemeClr val="dk1"/>
              </a:buClr>
              <a:buSzPct val="100000"/>
              <a:buFont typeface="Play"/>
              <a:buAutoNum type="arabicPeriod"/>
            </a:pPr>
            <a:r>
              <a:rPr b="1" i="1" lang="en-US" sz="8600"/>
              <a:t>Everyday active pursuit - seek his face.</a:t>
            </a:r>
            <a:endParaRPr/>
          </a:p>
          <a:p>
            <a:pPr indent="-228600" lvl="0" marL="228600" rtl="0" algn="l">
              <a:lnSpc>
                <a:spcPct val="90000"/>
              </a:lnSpc>
              <a:spcBef>
                <a:spcPts val="1000"/>
              </a:spcBef>
              <a:spcAft>
                <a:spcPts val="0"/>
              </a:spcAft>
              <a:buClr>
                <a:schemeClr val="dk1"/>
              </a:buClr>
              <a:buSzPct val="100000"/>
              <a:buChar char="•"/>
            </a:pPr>
            <a:r>
              <a:rPr b="1" lang="en-US"/>
              <a:t>1 Chronicles 16:11</a:t>
            </a:r>
            <a:endParaRPr/>
          </a:p>
          <a:p>
            <a:pPr indent="-228600" lvl="0" marL="228600" rtl="0" algn="l">
              <a:lnSpc>
                <a:spcPct val="90000"/>
              </a:lnSpc>
              <a:spcBef>
                <a:spcPts val="1000"/>
              </a:spcBef>
              <a:spcAft>
                <a:spcPts val="0"/>
              </a:spcAft>
              <a:buClr>
                <a:schemeClr val="dk1"/>
              </a:buClr>
              <a:buSzPct val="100000"/>
              <a:buChar char="•"/>
            </a:pPr>
            <a:r>
              <a:rPr lang="en-US"/>
              <a:t>Commands an active, continuous pursuit: "Look to the Lord and his strength; seek his face always."</a:t>
            </a:r>
            <a:endParaRPr/>
          </a:p>
          <a:p>
            <a:pPr indent="-228600" lvl="0" marL="228600" rtl="0" algn="l">
              <a:lnSpc>
                <a:spcPct val="90000"/>
              </a:lnSpc>
              <a:spcBef>
                <a:spcPts val="1000"/>
              </a:spcBef>
              <a:spcAft>
                <a:spcPts val="0"/>
              </a:spcAft>
              <a:buClr>
                <a:schemeClr val="dk1"/>
              </a:buClr>
              <a:buSzPct val="100000"/>
              <a:buChar char="•"/>
            </a:pPr>
            <a:r>
              <a:rPr b="1" lang="en-US"/>
              <a:t>Psalm 27:8</a:t>
            </a:r>
            <a:endParaRPr/>
          </a:p>
          <a:p>
            <a:pPr indent="-228600" lvl="0" marL="228600" rtl="0" algn="l">
              <a:lnSpc>
                <a:spcPct val="90000"/>
              </a:lnSpc>
              <a:spcBef>
                <a:spcPts val="1000"/>
              </a:spcBef>
              <a:spcAft>
                <a:spcPts val="0"/>
              </a:spcAft>
              <a:buClr>
                <a:schemeClr val="dk1"/>
              </a:buClr>
              <a:buSzPct val="100000"/>
              <a:buChar char="•"/>
            </a:pPr>
            <a:r>
              <a:rPr lang="en-US"/>
              <a:t>Reflects the heart's immediate response to God's call: "My heart says of you, 'Seek his face!' Your face, Lord, I will seek."</a:t>
            </a:r>
            <a:endParaRPr/>
          </a:p>
          <a:p>
            <a:pPr indent="-228600" lvl="0" marL="228600" rtl="0" algn="l">
              <a:lnSpc>
                <a:spcPct val="90000"/>
              </a:lnSpc>
              <a:spcBef>
                <a:spcPts val="1000"/>
              </a:spcBef>
              <a:spcAft>
                <a:spcPts val="0"/>
              </a:spcAft>
              <a:buClr>
                <a:schemeClr val="dk1"/>
              </a:buClr>
              <a:buSzPct val="100000"/>
              <a:buChar char="•"/>
            </a:pPr>
            <a:r>
              <a:rPr b="1" lang="en-US"/>
              <a:t>Jeremiah 29:13</a:t>
            </a:r>
            <a:endParaRPr/>
          </a:p>
          <a:p>
            <a:pPr indent="-228600" lvl="0" marL="228600" rtl="0" algn="l">
              <a:lnSpc>
                <a:spcPct val="90000"/>
              </a:lnSpc>
              <a:spcBef>
                <a:spcPts val="1000"/>
              </a:spcBef>
              <a:spcAft>
                <a:spcPts val="0"/>
              </a:spcAft>
              <a:buClr>
                <a:schemeClr val="dk1"/>
              </a:buClr>
              <a:buSzPct val="100000"/>
              <a:buChar char="•"/>
            </a:pPr>
            <a:r>
              <a:rPr lang="en-US"/>
              <a:t>Promises a rewarding outcome for intentional seeking: "You will seek me and find me when you seek me with all your heart."</a:t>
            </a:r>
            <a:endParaRPr/>
          </a:p>
          <a:p>
            <a:pPr indent="-228600" lvl="0" marL="228600" rtl="0" algn="l">
              <a:lnSpc>
                <a:spcPct val="90000"/>
              </a:lnSpc>
              <a:spcBef>
                <a:spcPts val="1000"/>
              </a:spcBef>
              <a:spcAft>
                <a:spcPts val="0"/>
              </a:spcAft>
              <a:buClr>
                <a:schemeClr val="dk1"/>
              </a:buClr>
              <a:buSzPct val="100000"/>
              <a:buChar char="•"/>
            </a:pPr>
            <a:r>
              <a:rPr b="1" lang="en-US"/>
              <a:t>Psalm 63:1</a:t>
            </a:r>
            <a:endParaRPr/>
          </a:p>
          <a:p>
            <a:pPr indent="-228600" lvl="0" marL="228600" rtl="0" algn="l">
              <a:lnSpc>
                <a:spcPct val="90000"/>
              </a:lnSpc>
              <a:spcBef>
                <a:spcPts val="1000"/>
              </a:spcBef>
              <a:spcAft>
                <a:spcPts val="0"/>
              </a:spcAft>
              <a:buClr>
                <a:schemeClr val="dk1"/>
              </a:buClr>
              <a:buSzPct val="100000"/>
              <a:buChar char="•"/>
            </a:pPr>
            <a:r>
              <a:rPr lang="en-US"/>
              <a:t>Expresses a daily, urgent spiritual thirst: "You, God, are my God, earnestly I seek you; I thirst for you, my whole being longs for you, in a dry and parched land where there is no water."</a:t>
            </a:r>
            <a:endParaRPr/>
          </a:p>
          <a:p>
            <a:pPr indent="-228600" lvl="0" marL="228600" rtl="0" algn="l">
              <a:lnSpc>
                <a:spcPct val="90000"/>
              </a:lnSpc>
              <a:spcBef>
                <a:spcPts val="1000"/>
              </a:spcBef>
              <a:spcAft>
                <a:spcPts val="0"/>
              </a:spcAft>
              <a:buClr>
                <a:schemeClr val="dk1"/>
              </a:buClr>
              <a:buSzPct val="100000"/>
              <a:buChar char="•"/>
            </a:pPr>
            <a:r>
              <a:rPr b="1" lang="en-US"/>
              <a:t>Matthew 6:33</a:t>
            </a:r>
            <a:endParaRPr/>
          </a:p>
          <a:p>
            <a:pPr indent="-228600" lvl="0" marL="228600" rtl="0" algn="l">
              <a:lnSpc>
                <a:spcPct val="90000"/>
              </a:lnSpc>
              <a:spcBef>
                <a:spcPts val="1000"/>
              </a:spcBef>
              <a:spcAft>
                <a:spcPts val="0"/>
              </a:spcAft>
              <a:buClr>
                <a:schemeClr val="dk1"/>
              </a:buClr>
              <a:buSzPct val="100000"/>
              <a:buChar char="•"/>
            </a:pPr>
            <a:r>
              <a:rPr lang="en-US"/>
              <a:t>Directs daily priorities toward an active pursuit of His kingdom and righteousness above all else.</a:t>
            </a:r>
            <a:endParaRPr/>
          </a:p>
          <a:p>
            <a:pPr indent="-407670" lvl="1" marL="914400" rtl="0" algn="l">
              <a:lnSpc>
                <a:spcPct val="90000"/>
              </a:lnSpc>
              <a:spcBef>
                <a:spcPts val="500"/>
              </a:spcBef>
              <a:spcAft>
                <a:spcPts val="0"/>
              </a:spcAft>
              <a:buClr>
                <a:schemeClr val="dk1"/>
              </a:buClr>
              <a:buSzPct val="100000"/>
              <a:buFont typeface="Play"/>
              <a:buNone/>
            </a:pPr>
            <a:r>
              <a:t/>
            </a:r>
            <a:endParaRPr b="1" i="1"/>
          </a:p>
          <a:p>
            <a:pPr indent="-457200" lvl="1" marL="914400" rtl="0" algn="l">
              <a:lnSpc>
                <a:spcPct val="90000"/>
              </a:lnSpc>
              <a:spcBef>
                <a:spcPts val="500"/>
              </a:spcBef>
              <a:spcAft>
                <a:spcPts val="0"/>
              </a:spcAft>
              <a:buClr>
                <a:schemeClr val="dk1"/>
              </a:buClr>
              <a:buSzPct val="100000"/>
              <a:buFont typeface="Play"/>
              <a:buAutoNum type="arabicPeriod"/>
            </a:pPr>
            <a:r>
              <a:rPr b="1" i="1" lang="en-US">
                <a:highlight>
                  <a:srgbClr val="FFFF00"/>
                </a:highlight>
              </a:rPr>
              <a:t>Learn and know scripture. </a:t>
            </a:r>
            <a:endParaRPr/>
          </a:p>
          <a:p>
            <a:pPr indent="-457200" lvl="1" marL="914400" rtl="0" algn="l">
              <a:lnSpc>
                <a:spcPct val="90000"/>
              </a:lnSpc>
              <a:spcBef>
                <a:spcPts val="500"/>
              </a:spcBef>
              <a:spcAft>
                <a:spcPts val="0"/>
              </a:spcAft>
              <a:buClr>
                <a:schemeClr val="dk1"/>
              </a:buClr>
              <a:buSzPct val="100000"/>
              <a:buFont typeface="Play"/>
              <a:buAutoNum type="arabicPeriod"/>
            </a:pPr>
            <a:r>
              <a:rPr b="1" i="1" lang="en-US"/>
              <a:t>Listen to the Spirit. "the voice" "the prompting" the “perceived conviction" </a:t>
            </a:r>
            <a:endParaRPr/>
          </a:p>
          <a:p>
            <a:pPr indent="-457200" lvl="1" marL="914400" rtl="0" algn="l">
              <a:lnSpc>
                <a:spcPct val="90000"/>
              </a:lnSpc>
              <a:spcBef>
                <a:spcPts val="500"/>
              </a:spcBef>
              <a:spcAft>
                <a:spcPts val="0"/>
              </a:spcAft>
              <a:buClr>
                <a:schemeClr val="dk1"/>
              </a:buClr>
              <a:buSzPct val="100000"/>
              <a:buFont typeface="Play"/>
              <a:buAutoNum type="arabicPeriod"/>
            </a:pPr>
            <a:r>
              <a:rPr b="1" i="1" lang="en-US"/>
              <a:t>Build an environment to welcome the Holy Spirit</a:t>
            </a:r>
            <a:endParaRPr/>
          </a:p>
          <a:p>
            <a:pPr indent="-457200" lvl="1" marL="914400" rtl="0" algn="l">
              <a:lnSpc>
                <a:spcPct val="90000"/>
              </a:lnSpc>
              <a:spcBef>
                <a:spcPts val="500"/>
              </a:spcBef>
              <a:spcAft>
                <a:spcPts val="0"/>
              </a:spcAft>
              <a:buClr>
                <a:schemeClr val="dk1"/>
              </a:buClr>
              <a:buSzPct val="100000"/>
              <a:buFont typeface="Play"/>
              <a:buAutoNum type="arabicPeriod"/>
            </a:pPr>
            <a:r>
              <a:rPr b="1" i="1" lang="en-US"/>
              <a:t>DAILY - if you're a Sunday warrior this all abstract. </a:t>
            </a:r>
            <a:endParaRPr/>
          </a:p>
          <a:p>
            <a:pPr indent="-457200" lvl="1" marL="914400" rtl="0" algn="l">
              <a:lnSpc>
                <a:spcPct val="90000"/>
              </a:lnSpc>
              <a:spcBef>
                <a:spcPts val="500"/>
              </a:spcBef>
              <a:spcAft>
                <a:spcPts val="0"/>
              </a:spcAft>
              <a:buClr>
                <a:schemeClr val="dk1"/>
              </a:buClr>
              <a:buSzPct val="100000"/>
              <a:buFont typeface="Play"/>
              <a:buAutoNum type="arabicPeriod"/>
            </a:pPr>
            <a:r>
              <a:rPr b="1" i="1" lang="en-US"/>
              <a:t>Build the relationship. </a:t>
            </a:r>
            <a:endParaRPr/>
          </a:p>
          <a:p>
            <a:pPr indent="-170815" lvl="0" marL="228600" rtl="0" algn="l">
              <a:lnSpc>
                <a:spcPct val="90000"/>
              </a:lnSpc>
              <a:spcBef>
                <a:spcPts val="1000"/>
              </a:spcBef>
              <a:spcAft>
                <a:spcPts val="0"/>
              </a:spcAft>
              <a:buClr>
                <a:schemeClr val="dk1"/>
              </a:buClr>
              <a:buSzPct val="100000"/>
              <a:buNone/>
            </a:pPr>
            <a:r>
              <a:t/>
            </a:r>
            <a:endParaRPr/>
          </a:p>
        </p:txBody>
      </p:sp>
      <p:sp>
        <p:nvSpPr>
          <p:cNvPr id="389" name="Google Shape;389;p40"/>
          <p:cNvSpPr txBox="1"/>
          <p:nvPr/>
        </p:nvSpPr>
        <p:spPr>
          <a:xfrm>
            <a:off x="6581061" y="6079215"/>
            <a:ext cx="6093994" cy="769441"/>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rgbClr val="1E4E79"/>
              </a:buClr>
              <a:buSzPts val="1600"/>
              <a:buFont typeface="Arial"/>
              <a:buChar char="•"/>
            </a:pPr>
            <a:r>
              <a:rPr lang="en-US" sz="1600">
                <a:solidFill>
                  <a:srgbClr val="1E4E79"/>
                </a:solidFill>
                <a:latin typeface="Calibri"/>
                <a:ea typeface="Calibri"/>
                <a:cs typeface="Calibri"/>
                <a:sym typeface="Calibri"/>
              </a:rPr>
              <a:t>Remember who it is we're into, and who is into us: </a:t>
            </a:r>
            <a:endParaRPr sz="1100">
              <a:solidFill>
                <a:srgbClr val="1E4E79"/>
              </a:solidFill>
              <a:latin typeface="Calibri"/>
              <a:ea typeface="Calibri"/>
              <a:cs typeface="Calibri"/>
              <a:sym typeface="Calibri"/>
            </a:endParaRPr>
          </a:p>
          <a:p>
            <a:pPr indent="-342900" lvl="0" marL="342900" marR="0" rtl="0" algn="l">
              <a:spcBef>
                <a:spcPts val="0"/>
              </a:spcBef>
              <a:spcAft>
                <a:spcPts val="0"/>
              </a:spcAft>
              <a:buClr>
                <a:schemeClr val="dk1"/>
              </a:buClr>
              <a:buSzPts val="1400"/>
              <a:buFont typeface="Arial"/>
              <a:buChar char="•"/>
            </a:pPr>
            <a:r>
              <a:rPr lang="en-US" sz="1400">
                <a:solidFill>
                  <a:schemeClr val="dk1"/>
                </a:solidFill>
                <a:latin typeface="Calibri"/>
                <a:ea typeface="Calibri"/>
                <a:cs typeface="Calibri"/>
                <a:sym typeface="Calibri"/>
              </a:rPr>
              <a:t> </a:t>
            </a:r>
            <a:r>
              <a:rPr lang="en-US" sz="1400" u="sng">
                <a:solidFill>
                  <a:schemeClr val="dk1"/>
                </a:solidFill>
                <a:latin typeface="Calibri"/>
                <a:ea typeface="Calibri"/>
                <a:cs typeface="Calibri"/>
                <a:sym typeface="Calibri"/>
                <a:hlinkClick r:id="rId4">
                  <a:extLst>
                    <a:ext uri="{A12FA001-AC4F-418D-AE19-62706E023703}">
                      <ahyp:hlinkClr val="tx"/>
                    </a:ext>
                  </a:extLst>
                </a:hlinkClick>
              </a:rPr>
              <a:t>Phil Wickham - At Your Name</a:t>
            </a:r>
            <a:endParaRPr sz="1100">
              <a:solidFill>
                <a:schemeClr val="dk1"/>
              </a:solidFill>
              <a:latin typeface="Calibri"/>
              <a:ea typeface="Calibri"/>
              <a:cs typeface="Calibri"/>
              <a:sym typeface="Calibri"/>
            </a:endParaRPr>
          </a:p>
          <a:p>
            <a:pPr indent="-342900" lvl="0" marL="342900" marR="0" rtl="0" algn="l">
              <a:spcBef>
                <a:spcPts val="0"/>
              </a:spcBef>
              <a:spcAft>
                <a:spcPts val="0"/>
              </a:spcAft>
              <a:buClr>
                <a:schemeClr val="dk1"/>
              </a:buClr>
              <a:buSzPts val="1400"/>
              <a:buFont typeface="Arial"/>
              <a:buChar char="•"/>
            </a:pPr>
            <a:r>
              <a:rPr lang="en-US" sz="1400">
                <a:solidFill>
                  <a:schemeClr val="dk1"/>
                </a:solidFill>
                <a:latin typeface="Calibri"/>
                <a:ea typeface="Calibri"/>
                <a:cs typeface="Calibri"/>
                <a:sym typeface="Calibri"/>
              </a:rPr>
              <a:t>Christ the Lord! Here's </a:t>
            </a:r>
            <a:r>
              <a:rPr lang="en-US" sz="1400" u="sng">
                <a:solidFill>
                  <a:schemeClr val="dk1"/>
                </a:solidFill>
                <a:latin typeface="Calibri"/>
                <a:ea typeface="Calibri"/>
                <a:cs typeface="Calibri"/>
                <a:sym typeface="Calibri"/>
                <a:hlinkClick r:id="rId5">
                  <a:extLst>
                    <a:ext uri="{A12FA001-AC4F-418D-AE19-62706E023703}">
                      <ahyp:hlinkClr val="tx"/>
                    </a:ext>
                  </a:extLst>
                </a:hlinkClick>
              </a:rPr>
              <a:t>a few more</a:t>
            </a:r>
            <a:r>
              <a:rPr lang="en-US" sz="1400">
                <a:solidFill>
                  <a:schemeClr val="dk1"/>
                </a:solidFill>
                <a:latin typeface="Calibri"/>
                <a:ea typeface="Calibri"/>
                <a:cs typeface="Calibri"/>
                <a:sym typeface="Calibri"/>
              </a:rPr>
              <a:t> </a:t>
            </a:r>
            <a:endParaRPr sz="1100">
              <a:solidFill>
                <a:schemeClr val="dk1"/>
              </a:solidFill>
              <a:latin typeface="Calibri"/>
              <a:ea typeface="Calibri"/>
              <a:cs typeface="Calibri"/>
              <a:sym typeface="Calibri"/>
            </a:endParaRPr>
          </a:p>
        </p:txBody>
      </p:sp>
      <p:sp>
        <p:nvSpPr>
          <p:cNvPr id="390" name="Google Shape;390;p40"/>
          <p:cNvSpPr txBox="1"/>
          <p:nvPr/>
        </p:nvSpPr>
        <p:spPr>
          <a:xfrm>
            <a:off x="6400800" y="569168"/>
            <a:ext cx="5607698" cy="3046988"/>
          </a:xfrm>
          <a:prstGeom prst="rect">
            <a:avLst/>
          </a:prstGeom>
          <a:solidFill>
            <a:srgbClr val="FF000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4800">
                <a:solidFill>
                  <a:schemeClr val="dk1"/>
                </a:solidFill>
                <a:latin typeface="Arial"/>
                <a:ea typeface="Arial"/>
                <a:cs typeface="Arial"/>
                <a:sym typeface="Arial"/>
              </a:rPr>
              <a:t>You don’t get your identity from Sitting in a Building for an hour each week. </a:t>
            </a:r>
            <a:endParaRPr/>
          </a:p>
        </p:txBody>
      </p:sp>
      <p:sp>
        <p:nvSpPr>
          <p:cNvPr id="391" name="Google Shape;391;p40"/>
          <p:cNvSpPr txBox="1"/>
          <p:nvPr/>
        </p:nvSpPr>
        <p:spPr>
          <a:xfrm>
            <a:off x="6400800" y="3722914"/>
            <a:ext cx="5607697" cy="2308324"/>
          </a:xfrm>
          <a:prstGeom prst="rect">
            <a:avLst/>
          </a:prstGeom>
          <a:solidFill>
            <a:schemeClr val="accent6"/>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4800">
                <a:solidFill>
                  <a:schemeClr val="dk1"/>
                </a:solidFill>
                <a:latin typeface="Arial"/>
                <a:ea typeface="Arial"/>
                <a:cs typeface="Arial"/>
                <a:sym typeface="Arial"/>
              </a:rPr>
              <a:t>You get your identity from Christ living inside you</a:t>
            </a:r>
            <a:r>
              <a:rPr lang="en-US" sz="1600">
                <a:solidFill>
                  <a:schemeClr val="dk1"/>
                </a:solidFill>
                <a:latin typeface="Arial"/>
                <a:ea typeface="Arial"/>
                <a:cs typeface="Arial"/>
                <a:sym typeface="Arial"/>
              </a:rPr>
              <a:t>. </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5" name="Shape 395"/>
        <p:cNvGrpSpPr/>
        <p:nvPr/>
      </p:nvGrpSpPr>
      <p:grpSpPr>
        <a:xfrm>
          <a:off x="0" y="0"/>
          <a:ext cx="0" cy="0"/>
          <a:chOff x="0" y="0"/>
          <a:chExt cx="0" cy="0"/>
        </a:xfrm>
      </p:grpSpPr>
      <p:sp>
        <p:nvSpPr>
          <p:cNvPr id="396" name="Google Shape;396;p4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Play"/>
              <a:buNone/>
            </a:pPr>
            <a:r>
              <a:rPr b="1" i="1" lang="en-US"/>
              <a:t>15 easy steps</a:t>
            </a:r>
            <a:br>
              <a:rPr lang="en-US"/>
            </a:br>
            <a:r>
              <a:rPr i="1" lang="en-US"/>
              <a:t>Do these Daily</a:t>
            </a:r>
            <a:br>
              <a:rPr lang="en-US"/>
            </a:br>
            <a:r>
              <a:rPr b="1" i="1" lang="en-US" sz="1600" u="sng">
                <a:solidFill>
                  <a:schemeClr val="hlink"/>
                </a:solidFill>
                <a:hlinkClick r:id="rId3"/>
              </a:rPr>
              <a:t>Third Day - Children of God - with Lyrics</a:t>
            </a:r>
            <a:br>
              <a:rPr b="1" lang="en-US"/>
            </a:br>
            <a:endParaRPr/>
          </a:p>
        </p:txBody>
      </p:sp>
      <p:sp>
        <p:nvSpPr>
          <p:cNvPr id="397" name="Google Shape;397;p41"/>
          <p:cNvSpPr txBox="1"/>
          <p:nvPr>
            <p:ph idx="1" type="body"/>
          </p:nvPr>
        </p:nvSpPr>
        <p:spPr>
          <a:xfrm>
            <a:off x="838200" y="1825625"/>
            <a:ext cx="5406189" cy="4351338"/>
          </a:xfrm>
          <a:prstGeom prst="rect">
            <a:avLst/>
          </a:prstGeom>
          <a:noFill/>
          <a:ln>
            <a:noFill/>
          </a:ln>
        </p:spPr>
        <p:txBody>
          <a:bodyPr anchorCtr="0" anchor="t" bIns="45700" lIns="91425" spcFirstLastPara="1" rIns="91425" wrap="square" tIns="45700">
            <a:normAutofit fontScale="32500" lnSpcReduction="20000"/>
          </a:bodyPr>
          <a:lstStyle/>
          <a:p>
            <a:pPr indent="-228600" lvl="0" marL="228600" rtl="0" algn="l">
              <a:lnSpc>
                <a:spcPct val="90000"/>
              </a:lnSpc>
              <a:spcBef>
                <a:spcPts val="0"/>
              </a:spcBef>
              <a:spcAft>
                <a:spcPts val="0"/>
              </a:spcAft>
              <a:buClr>
                <a:schemeClr val="dk1"/>
              </a:buClr>
              <a:buSzPct val="100000"/>
              <a:buChar char="•"/>
            </a:pPr>
            <a:r>
              <a:rPr b="1" i="1" lang="en-US"/>
              <a:t>Know God </a:t>
            </a:r>
            <a:endParaRPr/>
          </a:p>
          <a:p>
            <a:pPr indent="-457200" lvl="1" marL="914400" rtl="0" algn="l">
              <a:lnSpc>
                <a:spcPct val="90000"/>
              </a:lnSpc>
              <a:spcBef>
                <a:spcPts val="500"/>
              </a:spcBef>
              <a:spcAft>
                <a:spcPts val="0"/>
              </a:spcAft>
              <a:buClr>
                <a:schemeClr val="dk1"/>
              </a:buClr>
              <a:buSzPct val="100000"/>
              <a:buFont typeface="Play"/>
              <a:buAutoNum type="arabicPeriod"/>
            </a:pPr>
            <a:r>
              <a:rPr b="1" i="1" lang="en-US"/>
              <a:t>Everyday active pursuit - seek his face.</a:t>
            </a:r>
            <a:endParaRPr/>
          </a:p>
          <a:p>
            <a:pPr indent="-457200" lvl="1" marL="914400" rtl="0" algn="l">
              <a:lnSpc>
                <a:spcPct val="90000"/>
              </a:lnSpc>
              <a:spcBef>
                <a:spcPts val="500"/>
              </a:spcBef>
              <a:spcAft>
                <a:spcPts val="0"/>
              </a:spcAft>
              <a:buClr>
                <a:schemeClr val="dk1"/>
              </a:buClr>
              <a:buSzPct val="100000"/>
              <a:buFont typeface="Play"/>
              <a:buAutoNum type="arabicPeriod"/>
            </a:pPr>
            <a:r>
              <a:rPr b="1" i="1" lang="en-US" sz="7400">
                <a:highlight>
                  <a:srgbClr val="FFFF00"/>
                </a:highlight>
              </a:rPr>
              <a:t>Learn and know scripture. </a:t>
            </a:r>
            <a:endParaRPr/>
          </a:p>
          <a:p>
            <a:pPr indent="-228600" lvl="0" marL="228600" rtl="0" algn="l">
              <a:lnSpc>
                <a:spcPct val="90000"/>
              </a:lnSpc>
              <a:spcBef>
                <a:spcPts val="1000"/>
              </a:spcBef>
              <a:spcAft>
                <a:spcPts val="0"/>
              </a:spcAft>
              <a:buClr>
                <a:schemeClr val="dk1"/>
              </a:buClr>
              <a:buSzPct val="100000"/>
              <a:buChar char="•"/>
            </a:pPr>
            <a:r>
              <a:rPr b="1" lang="en-US">
                <a:highlight>
                  <a:srgbClr val="FFFF00"/>
                </a:highlight>
              </a:rPr>
              <a:t>2 Timothy 3:16–17</a:t>
            </a:r>
            <a:endParaRPr>
              <a:highlight>
                <a:srgbClr val="FFFF00"/>
              </a:highlight>
            </a:endParaRPr>
          </a:p>
          <a:p>
            <a:pPr indent="-228600" lvl="0" marL="228600" rtl="0" algn="l">
              <a:lnSpc>
                <a:spcPct val="90000"/>
              </a:lnSpc>
              <a:spcBef>
                <a:spcPts val="1000"/>
              </a:spcBef>
              <a:spcAft>
                <a:spcPts val="0"/>
              </a:spcAft>
              <a:buClr>
                <a:schemeClr val="dk1"/>
              </a:buClr>
              <a:buSzPct val="100000"/>
              <a:buChar char="•"/>
            </a:pPr>
            <a:r>
              <a:rPr lang="en-US">
                <a:highlight>
                  <a:srgbClr val="FFFF00"/>
                </a:highlight>
              </a:rPr>
              <a:t>Highlights that all Scripture is God-breathed and useful for teaching, rebuking, correcting, and training in righteousness, so that a person may be thoroughly equipped for every good work.</a:t>
            </a:r>
            <a:endParaRPr/>
          </a:p>
          <a:p>
            <a:pPr indent="-228600" lvl="0" marL="228600" rtl="0" algn="l">
              <a:lnSpc>
                <a:spcPct val="90000"/>
              </a:lnSpc>
              <a:spcBef>
                <a:spcPts val="1000"/>
              </a:spcBef>
              <a:spcAft>
                <a:spcPts val="0"/>
              </a:spcAft>
              <a:buClr>
                <a:schemeClr val="dk1"/>
              </a:buClr>
              <a:buSzPct val="100000"/>
              <a:buChar char="•"/>
            </a:pPr>
            <a:r>
              <a:rPr b="1" lang="en-US">
                <a:highlight>
                  <a:srgbClr val="FFFF00"/>
                </a:highlight>
              </a:rPr>
              <a:t>Psalm 119:11</a:t>
            </a:r>
            <a:endParaRPr>
              <a:highlight>
                <a:srgbClr val="FFFF00"/>
              </a:highlight>
            </a:endParaRPr>
          </a:p>
          <a:p>
            <a:pPr indent="-228600" lvl="0" marL="228600" rtl="0" algn="l">
              <a:lnSpc>
                <a:spcPct val="90000"/>
              </a:lnSpc>
              <a:spcBef>
                <a:spcPts val="1000"/>
              </a:spcBef>
              <a:spcAft>
                <a:spcPts val="0"/>
              </a:spcAft>
              <a:buClr>
                <a:schemeClr val="dk1"/>
              </a:buClr>
              <a:buSzPct val="100000"/>
              <a:buChar char="•"/>
            </a:pPr>
            <a:r>
              <a:rPr lang="en-US">
                <a:highlight>
                  <a:srgbClr val="FFFF00"/>
                </a:highlight>
              </a:rPr>
              <a:t>Encourages internalizing Scripture to protect against wrongdoing: "I have hidden your word in my heart that I might not sin against you."</a:t>
            </a:r>
            <a:endParaRPr/>
          </a:p>
          <a:p>
            <a:pPr indent="-228600" lvl="0" marL="228600" rtl="0" algn="l">
              <a:lnSpc>
                <a:spcPct val="90000"/>
              </a:lnSpc>
              <a:spcBef>
                <a:spcPts val="1000"/>
              </a:spcBef>
              <a:spcAft>
                <a:spcPts val="0"/>
              </a:spcAft>
              <a:buClr>
                <a:schemeClr val="dk1"/>
              </a:buClr>
              <a:buSzPct val="100000"/>
              <a:buChar char="•"/>
            </a:pPr>
            <a:r>
              <a:rPr b="1" lang="en-US">
                <a:highlight>
                  <a:srgbClr val="FFFF00"/>
                </a:highlight>
              </a:rPr>
              <a:t>Colossians 3:16</a:t>
            </a:r>
            <a:endParaRPr>
              <a:highlight>
                <a:srgbClr val="FFFF00"/>
              </a:highlight>
            </a:endParaRPr>
          </a:p>
          <a:p>
            <a:pPr indent="-228600" lvl="0" marL="228600" rtl="0" algn="l">
              <a:lnSpc>
                <a:spcPct val="90000"/>
              </a:lnSpc>
              <a:spcBef>
                <a:spcPts val="1000"/>
              </a:spcBef>
              <a:spcAft>
                <a:spcPts val="0"/>
              </a:spcAft>
              <a:buClr>
                <a:schemeClr val="dk1"/>
              </a:buClr>
              <a:buSzPct val="100000"/>
              <a:buChar char="•"/>
            </a:pPr>
            <a:r>
              <a:rPr lang="en-US">
                <a:highlight>
                  <a:srgbClr val="FFFF00"/>
                </a:highlight>
              </a:rPr>
              <a:t>Advises letting the message of Christ dwell richly among believers as they teach and admonish one another with all wisdom.</a:t>
            </a:r>
            <a:endParaRPr/>
          </a:p>
          <a:p>
            <a:pPr indent="-228600" lvl="0" marL="228600" rtl="0" algn="l">
              <a:lnSpc>
                <a:spcPct val="90000"/>
              </a:lnSpc>
              <a:spcBef>
                <a:spcPts val="1000"/>
              </a:spcBef>
              <a:spcAft>
                <a:spcPts val="0"/>
              </a:spcAft>
              <a:buClr>
                <a:schemeClr val="dk1"/>
              </a:buClr>
              <a:buSzPct val="100000"/>
              <a:buChar char="•"/>
            </a:pPr>
            <a:r>
              <a:rPr b="1" lang="en-US">
                <a:highlight>
                  <a:srgbClr val="FFFF00"/>
                </a:highlight>
              </a:rPr>
              <a:t>Joshua 1:8</a:t>
            </a:r>
            <a:endParaRPr>
              <a:highlight>
                <a:srgbClr val="FFFF00"/>
              </a:highlight>
            </a:endParaRPr>
          </a:p>
          <a:p>
            <a:pPr indent="-228600" lvl="0" marL="228600" rtl="0" algn="l">
              <a:lnSpc>
                <a:spcPct val="90000"/>
              </a:lnSpc>
              <a:spcBef>
                <a:spcPts val="1000"/>
              </a:spcBef>
              <a:spcAft>
                <a:spcPts val="0"/>
              </a:spcAft>
              <a:buClr>
                <a:schemeClr val="dk1"/>
              </a:buClr>
              <a:buSzPct val="100000"/>
              <a:buChar char="•"/>
            </a:pPr>
            <a:r>
              <a:rPr lang="en-US">
                <a:highlight>
                  <a:srgbClr val="FFFF00"/>
                </a:highlight>
              </a:rPr>
              <a:t>Commands keeping the Book of the Law always on one's lips, meditating on it day and night, to carefully follow everything written in it for ultimate success and prosperity.</a:t>
            </a:r>
            <a:endParaRPr/>
          </a:p>
          <a:p>
            <a:pPr indent="-228600" lvl="0" marL="228600" rtl="0" algn="l">
              <a:lnSpc>
                <a:spcPct val="90000"/>
              </a:lnSpc>
              <a:spcBef>
                <a:spcPts val="1000"/>
              </a:spcBef>
              <a:spcAft>
                <a:spcPts val="0"/>
              </a:spcAft>
              <a:buClr>
                <a:schemeClr val="dk1"/>
              </a:buClr>
              <a:buSzPct val="100000"/>
              <a:buChar char="•"/>
            </a:pPr>
            <a:r>
              <a:rPr b="1" lang="en-US">
                <a:highlight>
                  <a:srgbClr val="FFFF00"/>
                </a:highlight>
              </a:rPr>
              <a:t>Proverbs 2:1–5</a:t>
            </a:r>
            <a:endParaRPr>
              <a:highlight>
                <a:srgbClr val="FFFF00"/>
              </a:highlight>
            </a:endParaRPr>
          </a:p>
          <a:p>
            <a:pPr indent="-228600" lvl="0" marL="228600" rtl="0" algn="l">
              <a:lnSpc>
                <a:spcPct val="90000"/>
              </a:lnSpc>
              <a:spcBef>
                <a:spcPts val="1000"/>
              </a:spcBef>
              <a:spcAft>
                <a:spcPts val="0"/>
              </a:spcAft>
              <a:buClr>
                <a:schemeClr val="dk1"/>
              </a:buClr>
              <a:buSzPct val="100000"/>
              <a:buChar char="•"/>
            </a:pPr>
            <a:r>
              <a:rPr lang="en-US">
                <a:highlight>
                  <a:srgbClr val="FFFF00"/>
                </a:highlight>
              </a:rPr>
              <a:t>Compares seeking wisdom and understanding of God's commands to searching for hidden silver and treasure.</a:t>
            </a:r>
            <a:endParaRPr/>
          </a:p>
          <a:p>
            <a:pPr indent="-407670" lvl="1" marL="914400" rtl="0" algn="l">
              <a:lnSpc>
                <a:spcPct val="90000"/>
              </a:lnSpc>
              <a:spcBef>
                <a:spcPts val="500"/>
              </a:spcBef>
              <a:spcAft>
                <a:spcPts val="0"/>
              </a:spcAft>
              <a:buClr>
                <a:schemeClr val="dk1"/>
              </a:buClr>
              <a:buSzPct val="100000"/>
              <a:buFont typeface="Play"/>
              <a:buNone/>
            </a:pPr>
            <a:r>
              <a:t/>
            </a:r>
            <a:endParaRPr b="1" i="1">
              <a:highlight>
                <a:srgbClr val="FFFF00"/>
              </a:highlight>
            </a:endParaRPr>
          </a:p>
          <a:p>
            <a:pPr indent="-457200" lvl="1" marL="914400" rtl="0" algn="l">
              <a:lnSpc>
                <a:spcPct val="90000"/>
              </a:lnSpc>
              <a:spcBef>
                <a:spcPts val="500"/>
              </a:spcBef>
              <a:spcAft>
                <a:spcPts val="0"/>
              </a:spcAft>
              <a:buClr>
                <a:schemeClr val="dk1"/>
              </a:buClr>
              <a:buSzPct val="100000"/>
              <a:buFont typeface="Play"/>
              <a:buAutoNum type="arabicPeriod"/>
            </a:pPr>
            <a:r>
              <a:rPr b="1" i="1" lang="en-US"/>
              <a:t>Listen to the Spirit. "the voice" "the prompting" the “perceived conviction" </a:t>
            </a:r>
            <a:endParaRPr/>
          </a:p>
          <a:p>
            <a:pPr indent="-457200" lvl="1" marL="914400" rtl="0" algn="l">
              <a:lnSpc>
                <a:spcPct val="90000"/>
              </a:lnSpc>
              <a:spcBef>
                <a:spcPts val="500"/>
              </a:spcBef>
              <a:spcAft>
                <a:spcPts val="0"/>
              </a:spcAft>
              <a:buClr>
                <a:schemeClr val="dk1"/>
              </a:buClr>
              <a:buSzPct val="100000"/>
              <a:buFont typeface="Play"/>
              <a:buAutoNum type="arabicPeriod"/>
            </a:pPr>
            <a:r>
              <a:rPr b="1" i="1" lang="en-US"/>
              <a:t>Build an environment to welcome the Holy Spirit</a:t>
            </a:r>
            <a:endParaRPr/>
          </a:p>
          <a:p>
            <a:pPr indent="-457200" lvl="1" marL="914400" rtl="0" algn="l">
              <a:lnSpc>
                <a:spcPct val="90000"/>
              </a:lnSpc>
              <a:spcBef>
                <a:spcPts val="500"/>
              </a:spcBef>
              <a:spcAft>
                <a:spcPts val="0"/>
              </a:spcAft>
              <a:buClr>
                <a:schemeClr val="dk1"/>
              </a:buClr>
              <a:buSzPct val="100000"/>
              <a:buFont typeface="Play"/>
              <a:buAutoNum type="arabicPeriod"/>
            </a:pPr>
            <a:r>
              <a:rPr b="1" i="1" lang="en-US"/>
              <a:t>DAILY - if you're a Sunday warrior this all abstract. </a:t>
            </a:r>
            <a:endParaRPr/>
          </a:p>
          <a:p>
            <a:pPr indent="-457200" lvl="1" marL="914400" rtl="0" algn="l">
              <a:lnSpc>
                <a:spcPct val="90000"/>
              </a:lnSpc>
              <a:spcBef>
                <a:spcPts val="500"/>
              </a:spcBef>
              <a:spcAft>
                <a:spcPts val="0"/>
              </a:spcAft>
              <a:buClr>
                <a:schemeClr val="dk1"/>
              </a:buClr>
              <a:buSzPct val="100000"/>
              <a:buFont typeface="Play"/>
              <a:buAutoNum type="arabicPeriod"/>
            </a:pPr>
            <a:r>
              <a:rPr b="1" i="1" lang="en-US"/>
              <a:t>Build the relationship. </a:t>
            </a:r>
            <a:endParaRPr/>
          </a:p>
          <a:p>
            <a:pPr indent="-170815" lvl="0" marL="228600" rtl="0" algn="l">
              <a:lnSpc>
                <a:spcPct val="90000"/>
              </a:lnSpc>
              <a:spcBef>
                <a:spcPts val="1000"/>
              </a:spcBef>
              <a:spcAft>
                <a:spcPts val="0"/>
              </a:spcAft>
              <a:buClr>
                <a:schemeClr val="dk1"/>
              </a:buClr>
              <a:buSzPct val="100000"/>
              <a:buNone/>
            </a:pPr>
            <a:r>
              <a:t/>
            </a:r>
            <a:endParaRPr/>
          </a:p>
        </p:txBody>
      </p:sp>
      <p:sp>
        <p:nvSpPr>
          <p:cNvPr id="398" name="Google Shape;398;p41"/>
          <p:cNvSpPr txBox="1"/>
          <p:nvPr/>
        </p:nvSpPr>
        <p:spPr>
          <a:xfrm>
            <a:off x="5980697" y="6108154"/>
            <a:ext cx="6093994" cy="769441"/>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rgbClr val="1E4E79"/>
              </a:buClr>
              <a:buSzPts val="1600"/>
              <a:buFont typeface="Arial"/>
              <a:buChar char="•"/>
            </a:pPr>
            <a:r>
              <a:rPr lang="en-US" sz="1600">
                <a:solidFill>
                  <a:srgbClr val="1E4E79"/>
                </a:solidFill>
                <a:latin typeface="Calibri"/>
                <a:ea typeface="Calibri"/>
                <a:cs typeface="Calibri"/>
                <a:sym typeface="Calibri"/>
              </a:rPr>
              <a:t>Remember who it is we're into, and who is into us: </a:t>
            </a:r>
            <a:endParaRPr sz="1100">
              <a:solidFill>
                <a:srgbClr val="1E4E79"/>
              </a:solidFill>
              <a:latin typeface="Calibri"/>
              <a:ea typeface="Calibri"/>
              <a:cs typeface="Calibri"/>
              <a:sym typeface="Calibri"/>
            </a:endParaRPr>
          </a:p>
          <a:p>
            <a:pPr indent="-342900" lvl="0" marL="342900" marR="0" rtl="0" algn="l">
              <a:spcBef>
                <a:spcPts val="0"/>
              </a:spcBef>
              <a:spcAft>
                <a:spcPts val="0"/>
              </a:spcAft>
              <a:buClr>
                <a:schemeClr val="dk1"/>
              </a:buClr>
              <a:buSzPts val="1400"/>
              <a:buFont typeface="Arial"/>
              <a:buChar char="•"/>
            </a:pPr>
            <a:r>
              <a:rPr lang="en-US" sz="1400">
                <a:solidFill>
                  <a:schemeClr val="dk1"/>
                </a:solidFill>
                <a:latin typeface="Calibri"/>
                <a:ea typeface="Calibri"/>
                <a:cs typeface="Calibri"/>
                <a:sym typeface="Calibri"/>
              </a:rPr>
              <a:t> </a:t>
            </a:r>
            <a:r>
              <a:rPr lang="en-US" sz="1400" u="sng">
                <a:solidFill>
                  <a:schemeClr val="dk1"/>
                </a:solidFill>
                <a:latin typeface="Calibri"/>
                <a:ea typeface="Calibri"/>
                <a:cs typeface="Calibri"/>
                <a:sym typeface="Calibri"/>
                <a:hlinkClick r:id="rId4">
                  <a:extLst>
                    <a:ext uri="{A12FA001-AC4F-418D-AE19-62706E023703}">
                      <ahyp:hlinkClr val="tx"/>
                    </a:ext>
                  </a:extLst>
                </a:hlinkClick>
              </a:rPr>
              <a:t>Phil Wickham - At Your Name</a:t>
            </a:r>
            <a:endParaRPr sz="1100">
              <a:solidFill>
                <a:schemeClr val="dk1"/>
              </a:solidFill>
              <a:latin typeface="Calibri"/>
              <a:ea typeface="Calibri"/>
              <a:cs typeface="Calibri"/>
              <a:sym typeface="Calibri"/>
            </a:endParaRPr>
          </a:p>
          <a:p>
            <a:pPr indent="-342900" lvl="0" marL="342900" marR="0" rtl="0" algn="l">
              <a:spcBef>
                <a:spcPts val="0"/>
              </a:spcBef>
              <a:spcAft>
                <a:spcPts val="0"/>
              </a:spcAft>
              <a:buClr>
                <a:schemeClr val="dk1"/>
              </a:buClr>
              <a:buSzPts val="1400"/>
              <a:buFont typeface="Arial"/>
              <a:buChar char="•"/>
            </a:pPr>
            <a:r>
              <a:rPr lang="en-US" sz="1400">
                <a:solidFill>
                  <a:schemeClr val="dk1"/>
                </a:solidFill>
                <a:latin typeface="Calibri"/>
                <a:ea typeface="Calibri"/>
                <a:cs typeface="Calibri"/>
                <a:sym typeface="Calibri"/>
              </a:rPr>
              <a:t>Christ the Lord! Here's </a:t>
            </a:r>
            <a:r>
              <a:rPr lang="en-US" sz="1400" u="sng">
                <a:solidFill>
                  <a:schemeClr val="dk1"/>
                </a:solidFill>
                <a:latin typeface="Calibri"/>
                <a:ea typeface="Calibri"/>
                <a:cs typeface="Calibri"/>
                <a:sym typeface="Calibri"/>
                <a:hlinkClick r:id="rId5">
                  <a:extLst>
                    <a:ext uri="{A12FA001-AC4F-418D-AE19-62706E023703}">
                      <ahyp:hlinkClr val="tx"/>
                    </a:ext>
                  </a:extLst>
                </a:hlinkClick>
              </a:rPr>
              <a:t>a few more</a:t>
            </a:r>
            <a:r>
              <a:rPr lang="en-US" sz="1400">
                <a:solidFill>
                  <a:schemeClr val="dk1"/>
                </a:solidFill>
                <a:latin typeface="Calibri"/>
                <a:ea typeface="Calibri"/>
                <a:cs typeface="Calibri"/>
                <a:sym typeface="Calibri"/>
              </a:rPr>
              <a:t> </a:t>
            </a:r>
            <a:endParaRPr sz="1100">
              <a:solidFill>
                <a:schemeClr val="dk1"/>
              </a:solidFill>
              <a:latin typeface="Calibri"/>
              <a:ea typeface="Calibri"/>
              <a:cs typeface="Calibri"/>
              <a:sym typeface="Calibri"/>
            </a:endParaRPr>
          </a:p>
        </p:txBody>
      </p:sp>
      <p:sp>
        <p:nvSpPr>
          <p:cNvPr id="399" name="Google Shape;399;p41"/>
          <p:cNvSpPr txBox="1"/>
          <p:nvPr/>
        </p:nvSpPr>
        <p:spPr>
          <a:xfrm>
            <a:off x="6400800" y="569168"/>
            <a:ext cx="5607698" cy="3046988"/>
          </a:xfrm>
          <a:prstGeom prst="rect">
            <a:avLst/>
          </a:prstGeom>
          <a:solidFill>
            <a:srgbClr val="FF000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4800">
                <a:solidFill>
                  <a:schemeClr val="dk1"/>
                </a:solidFill>
                <a:latin typeface="Arial"/>
                <a:ea typeface="Arial"/>
                <a:cs typeface="Arial"/>
                <a:sym typeface="Arial"/>
              </a:rPr>
              <a:t>You don’t get your identity from Sitting in a Building for an hour each week. </a:t>
            </a:r>
            <a:endParaRPr/>
          </a:p>
        </p:txBody>
      </p:sp>
      <p:sp>
        <p:nvSpPr>
          <p:cNvPr id="400" name="Google Shape;400;p41"/>
          <p:cNvSpPr txBox="1"/>
          <p:nvPr/>
        </p:nvSpPr>
        <p:spPr>
          <a:xfrm>
            <a:off x="6400800" y="3722914"/>
            <a:ext cx="5607697" cy="2308324"/>
          </a:xfrm>
          <a:prstGeom prst="rect">
            <a:avLst/>
          </a:prstGeom>
          <a:solidFill>
            <a:schemeClr val="accent6"/>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4800">
                <a:solidFill>
                  <a:schemeClr val="dk1"/>
                </a:solidFill>
                <a:latin typeface="Arial"/>
                <a:ea typeface="Arial"/>
                <a:cs typeface="Arial"/>
                <a:sym typeface="Arial"/>
              </a:rPr>
              <a:t>You get your identity from Christ living inside you</a:t>
            </a:r>
            <a:r>
              <a:rPr lang="en-US" sz="1600">
                <a:solidFill>
                  <a:schemeClr val="dk1"/>
                </a:solidFill>
                <a:latin typeface="Arial"/>
                <a:ea typeface="Arial"/>
                <a:cs typeface="Arial"/>
                <a:sym typeface="Arial"/>
              </a:rPr>
              <a:t>. </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sp>
        <p:nvSpPr>
          <p:cNvPr id="405" name="Google Shape;405;p4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Play"/>
              <a:buNone/>
            </a:pPr>
            <a:r>
              <a:rPr b="1" i="1" lang="en-US"/>
              <a:t>15 easy steps</a:t>
            </a:r>
            <a:br>
              <a:rPr lang="en-US"/>
            </a:br>
            <a:r>
              <a:rPr i="1" lang="en-US"/>
              <a:t>Do these Daily</a:t>
            </a:r>
            <a:br>
              <a:rPr lang="en-US"/>
            </a:br>
            <a:r>
              <a:rPr b="1" i="1" lang="en-US" sz="1600" u="sng">
                <a:solidFill>
                  <a:schemeClr val="hlink"/>
                </a:solidFill>
                <a:hlinkClick r:id="rId3"/>
              </a:rPr>
              <a:t>Third Day - Children of God - with Lyrics</a:t>
            </a:r>
            <a:br>
              <a:rPr b="1" lang="en-US"/>
            </a:br>
            <a:endParaRPr/>
          </a:p>
        </p:txBody>
      </p:sp>
      <p:sp>
        <p:nvSpPr>
          <p:cNvPr id="406" name="Google Shape;406;p42"/>
          <p:cNvSpPr txBox="1"/>
          <p:nvPr>
            <p:ph idx="1" type="body"/>
          </p:nvPr>
        </p:nvSpPr>
        <p:spPr>
          <a:xfrm>
            <a:off x="838200" y="1825625"/>
            <a:ext cx="5406189" cy="4351338"/>
          </a:xfrm>
          <a:prstGeom prst="rect">
            <a:avLst/>
          </a:prstGeom>
          <a:noFill/>
          <a:ln>
            <a:noFill/>
          </a:ln>
        </p:spPr>
        <p:txBody>
          <a:bodyPr anchorCtr="0" anchor="t" bIns="45700" lIns="91425" spcFirstLastPara="1" rIns="91425" wrap="square" tIns="45700">
            <a:normAutofit fontScale="32500" lnSpcReduction="20000"/>
          </a:bodyPr>
          <a:lstStyle/>
          <a:p>
            <a:pPr indent="-228600" lvl="0" marL="228600" rtl="0" algn="l">
              <a:lnSpc>
                <a:spcPct val="90000"/>
              </a:lnSpc>
              <a:spcBef>
                <a:spcPts val="0"/>
              </a:spcBef>
              <a:spcAft>
                <a:spcPts val="0"/>
              </a:spcAft>
              <a:buClr>
                <a:schemeClr val="dk1"/>
              </a:buClr>
              <a:buSzPct val="100000"/>
              <a:buChar char="•"/>
            </a:pPr>
            <a:r>
              <a:rPr b="1" i="1" lang="en-US"/>
              <a:t>Know God </a:t>
            </a:r>
            <a:endParaRPr/>
          </a:p>
          <a:p>
            <a:pPr indent="-457200" lvl="1" marL="914400" rtl="0" algn="l">
              <a:lnSpc>
                <a:spcPct val="90000"/>
              </a:lnSpc>
              <a:spcBef>
                <a:spcPts val="500"/>
              </a:spcBef>
              <a:spcAft>
                <a:spcPts val="0"/>
              </a:spcAft>
              <a:buClr>
                <a:schemeClr val="dk1"/>
              </a:buClr>
              <a:buSzPct val="100000"/>
              <a:buFont typeface="Play"/>
              <a:buAutoNum type="arabicPeriod"/>
            </a:pPr>
            <a:r>
              <a:rPr b="1" i="1" lang="en-US"/>
              <a:t>Everyday active pursuit - seek his face.</a:t>
            </a:r>
            <a:endParaRPr/>
          </a:p>
          <a:p>
            <a:pPr indent="-457200" lvl="1" marL="914400" rtl="0" algn="l">
              <a:lnSpc>
                <a:spcPct val="90000"/>
              </a:lnSpc>
              <a:spcBef>
                <a:spcPts val="500"/>
              </a:spcBef>
              <a:spcAft>
                <a:spcPts val="0"/>
              </a:spcAft>
              <a:buClr>
                <a:schemeClr val="dk1"/>
              </a:buClr>
              <a:buSzPct val="100000"/>
              <a:buFont typeface="Play"/>
              <a:buAutoNum type="arabicPeriod"/>
            </a:pPr>
            <a:r>
              <a:rPr b="1" i="1" lang="en-US">
                <a:highlight>
                  <a:srgbClr val="FFFF00"/>
                </a:highlight>
              </a:rPr>
              <a:t>Learn and know scripture. </a:t>
            </a:r>
            <a:endParaRPr/>
          </a:p>
          <a:p>
            <a:pPr indent="-457200" lvl="1" marL="914400" rtl="0" algn="l">
              <a:lnSpc>
                <a:spcPct val="90000"/>
              </a:lnSpc>
              <a:spcBef>
                <a:spcPts val="500"/>
              </a:spcBef>
              <a:spcAft>
                <a:spcPts val="0"/>
              </a:spcAft>
              <a:buClr>
                <a:schemeClr val="dk1"/>
              </a:buClr>
              <a:buSzPct val="100000"/>
              <a:buFont typeface="Play"/>
              <a:buAutoNum type="arabicPeriod"/>
            </a:pPr>
            <a:r>
              <a:rPr b="1" i="1" lang="en-US" sz="6200"/>
              <a:t>Listen to the Spirit. "the voice" "the prompting" the “perceived conviction" </a:t>
            </a:r>
            <a:endParaRPr/>
          </a:p>
          <a:p>
            <a:pPr indent="-228600" lvl="0" marL="228600" rtl="0" algn="l">
              <a:lnSpc>
                <a:spcPct val="90000"/>
              </a:lnSpc>
              <a:spcBef>
                <a:spcPts val="1000"/>
              </a:spcBef>
              <a:spcAft>
                <a:spcPts val="0"/>
              </a:spcAft>
              <a:buClr>
                <a:schemeClr val="dk1"/>
              </a:buClr>
              <a:buSzPct val="100000"/>
              <a:buChar char="•"/>
            </a:pPr>
            <a:r>
              <a:rPr b="1" lang="en-US"/>
              <a:t>Galatians 5:16</a:t>
            </a:r>
            <a:endParaRPr/>
          </a:p>
          <a:p>
            <a:pPr indent="-228600" lvl="0" marL="228600" rtl="0" algn="l">
              <a:lnSpc>
                <a:spcPct val="90000"/>
              </a:lnSpc>
              <a:spcBef>
                <a:spcPts val="1000"/>
              </a:spcBef>
              <a:spcAft>
                <a:spcPts val="0"/>
              </a:spcAft>
              <a:buClr>
                <a:schemeClr val="dk1"/>
              </a:buClr>
              <a:buSzPct val="100000"/>
              <a:buChar char="•"/>
            </a:pPr>
            <a:r>
              <a:rPr lang="en-US"/>
              <a:t>Encourages walking by the Spirit so that you will not gratify the desires of the flesh.</a:t>
            </a:r>
            <a:endParaRPr/>
          </a:p>
          <a:p>
            <a:pPr indent="-228600" lvl="0" marL="228600" rtl="0" algn="l">
              <a:lnSpc>
                <a:spcPct val="90000"/>
              </a:lnSpc>
              <a:spcBef>
                <a:spcPts val="1000"/>
              </a:spcBef>
              <a:spcAft>
                <a:spcPts val="0"/>
              </a:spcAft>
              <a:buClr>
                <a:schemeClr val="dk1"/>
              </a:buClr>
              <a:buSzPct val="100000"/>
              <a:buChar char="•"/>
            </a:pPr>
            <a:r>
              <a:rPr b="1" lang="en-US"/>
              <a:t>John 16:13</a:t>
            </a:r>
            <a:endParaRPr/>
          </a:p>
          <a:p>
            <a:pPr indent="-228600" lvl="0" marL="228600" rtl="0" algn="l">
              <a:lnSpc>
                <a:spcPct val="90000"/>
              </a:lnSpc>
              <a:spcBef>
                <a:spcPts val="1000"/>
              </a:spcBef>
              <a:spcAft>
                <a:spcPts val="0"/>
              </a:spcAft>
              <a:buClr>
                <a:schemeClr val="dk1"/>
              </a:buClr>
              <a:buSzPct val="100000"/>
              <a:buChar char="•"/>
            </a:pPr>
            <a:r>
              <a:rPr lang="en-US"/>
              <a:t>Points out that when the Spirit of truth comes, He will guide believers into all the truth, speaking not on His own authority, but telling what He hears and declaring things to come.</a:t>
            </a:r>
            <a:endParaRPr/>
          </a:p>
          <a:p>
            <a:pPr indent="-228600" lvl="0" marL="228600" rtl="0" algn="l">
              <a:lnSpc>
                <a:spcPct val="90000"/>
              </a:lnSpc>
              <a:spcBef>
                <a:spcPts val="1000"/>
              </a:spcBef>
              <a:spcAft>
                <a:spcPts val="0"/>
              </a:spcAft>
              <a:buClr>
                <a:schemeClr val="dk1"/>
              </a:buClr>
              <a:buSzPct val="100000"/>
              <a:buChar char="•"/>
            </a:pPr>
            <a:r>
              <a:rPr b="1" lang="en-US"/>
              <a:t>Romans 8:14</a:t>
            </a:r>
            <a:endParaRPr/>
          </a:p>
          <a:p>
            <a:pPr indent="-228600" lvl="0" marL="228600" rtl="0" algn="l">
              <a:lnSpc>
                <a:spcPct val="90000"/>
              </a:lnSpc>
              <a:spcBef>
                <a:spcPts val="1000"/>
              </a:spcBef>
              <a:spcAft>
                <a:spcPts val="0"/>
              </a:spcAft>
              <a:buClr>
                <a:schemeClr val="dk1"/>
              </a:buClr>
              <a:buSzPct val="100000"/>
              <a:buChar char="•"/>
            </a:pPr>
            <a:r>
              <a:rPr lang="en-US"/>
              <a:t>States that those who are led by the Spirit of God are children of God.</a:t>
            </a:r>
            <a:endParaRPr/>
          </a:p>
          <a:p>
            <a:pPr indent="-228600" lvl="0" marL="228600" rtl="0" algn="l">
              <a:lnSpc>
                <a:spcPct val="90000"/>
              </a:lnSpc>
              <a:spcBef>
                <a:spcPts val="1000"/>
              </a:spcBef>
              <a:spcAft>
                <a:spcPts val="0"/>
              </a:spcAft>
              <a:buClr>
                <a:schemeClr val="dk1"/>
              </a:buClr>
              <a:buSzPct val="100000"/>
              <a:buChar char="•"/>
            </a:pPr>
            <a:r>
              <a:rPr b="1" lang="en-US"/>
              <a:t>Revelation 2:7</a:t>
            </a:r>
            <a:endParaRPr/>
          </a:p>
          <a:p>
            <a:pPr indent="-228600" lvl="0" marL="228600" rtl="0" algn="l">
              <a:lnSpc>
                <a:spcPct val="90000"/>
              </a:lnSpc>
              <a:spcBef>
                <a:spcPts val="1000"/>
              </a:spcBef>
              <a:spcAft>
                <a:spcPts val="0"/>
              </a:spcAft>
              <a:buClr>
                <a:schemeClr val="dk1"/>
              </a:buClr>
              <a:buSzPct val="100000"/>
              <a:buChar char="•"/>
            </a:pPr>
            <a:r>
              <a:rPr lang="en-US"/>
              <a:t>Repeats the refrain for anyone with ears to hear what the Spirit says to the churches.</a:t>
            </a:r>
            <a:endParaRPr/>
          </a:p>
          <a:p>
            <a:pPr indent="-228600" lvl="0" marL="228600" rtl="0" algn="l">
              <a:lnSpc>
                <a:spcPct val="90000"/>
              </a:lnSpc>
              <a:spcBef>
                <a:spcPts val="1000"/>
              </a:spcBef>
              <a:spcAft>
                <a:spcPts val="0"/>
              </a:spcAft>
              <a:buClr>
                <a:schemeClr val="dk1"/>
              </a:buClr>
              <a:buSzPct val="100000"/>
              <a:buChar char="•"/>
            </a:pPr>
            <a:r>
              <a:rPr b="1" lang="en-US"/>
              <a:t>Isaiah 30:21</a:t>
            </a:r>
            <a:endParaRPr/>
          </a:p>
          <a:p>
            <a:pPr indent="-228600" lvl="0" marL="228600" rtl="0" algn="l">
              <a:lnSpc>
                <a:spcPct val="90000"/>
              </a:lnSpc>
              <a:spcBef>
                <a:spcPts val="1000"/>
              </a:spcBef>
              <a:spcAft>
                <a:spcPts val="0"/>
              </a:spcAft>
              <a:buClr>
                <a:schemeClr val="dk1"/>
              </a:buClr>
              <a:buSzPct val="100000"/>
              <a:buChar char="•"/>
            </a:pPr>
            <a:r>
              <a:rPr lang="en-US"/>
              <a:t>Offers the promise of hearing a voice behind you saying, "This is the way; walk in it," whenever you turn to the right or the left.</a:t>
            </a:r>
            <a:endParaRPr/>
          </a:p>
          <a:p>
            <a:pPr indent="-407670" lvl="1" marL="914400" rtl="0" algn="l">
              <a:lnSpc>
                <a:spcPct val="90000"/>
              </a:lnSpc>
              <a:spcBef>
                <a:spcPts val="500"/>
              </a:spcBef>
              <a:spcAft>
                <a:spcPts val="0"/>
              </a:spcAft>
              <a:buClr>
                <a:schemeClr val="dk1"/>
              </a:buClr>
              <a:buSzPct val="100000"/>
              <a:buFont typeface="Play"/>
              <a:buNone/>
            </a:pPr>
            <a:r>
              <a:t/>
            </a:r>
            <a:endParaRPr b="1" i="1"/>
          </a:p>
          <a:p>
            <a:pPr indent="-457200" lvl="1" marL="914400" rtl="0" algn="l">
              <a:lnSpc>
                <a:spcPct val="90000"/>
              </a:lnSpc>
              <a:spcBef>
                <a:spcPts val="500"/>
              </a:spcBef>
              <a:spcAft>
                <a:spcPts val="0"/>
              </a:spcAft>
              <a:buClr>
                <a:schemeClr val="dk1"/>
              </a:buClr>
              <a:buSzPct val="100000"/>
              <a:buFont typeface="Play"/>
              <a:buAutoNum type="arabicPeriod"/>
            </a:pPr>
            <a:r>
              <a:rPr b="1" i="1" lang="en-US"/>
              <a:t>Build an environment to welcome the Holy Spirit</a:t>
            </a:r>
            <a:endParaRPr/>
          </a:p>
          <a:p>
            <a:pPr indent="-457200" lvl="1" marL="914400" rtl="0" algn="l">
              <a:lnSpc>
                <a:spcPct val="90000"/>
              </a:lnSpc>
              <a:spcBef>
                <a:spcPts val="500"/>
              </a:spcBef>
              <a:spcAft>
                <a:spcPts val="0"/>
              </a:spcAft>
              <a:buClr>
                <a:schemeClr val="dk1"/>
              </a:buClr>
              <a:buSzPct val="100000"/>
              <a:buFont typeface="Play"/>
              <a:buAutoNum type="arabicPeriod"/>
            </a:pPr>
            <a:r>
              <a:rPr b="1" i="1" lang="en-US"/>
              <a:t>DAILY - if you're a Sunday warrior this all abstract. </a:t>
            </a:r>
            <a:endParaRPr/>
          </a:p>
          <a:p>
            <a:pPr indent="-457200" lvl="1" marL="914400" rtl="0" algn="l">
              <a:lnSpc>
                <a:spcPct val="90000"/>
              </a:lnSpc>
              <a:spcBef>
                <a:spcPts val="500"/>
              </a:spcBef>
              <a:spcAft>
                <a:spcPts val="0"/>
              </a:spcAft>
              <a:buClr>
                <a:schemeClr val="dk1"/>
              </a:buClr>
              <a:buSzPct val="100000"/>
              <a:buFont typeface="Play"/>
              <a:buAutoNum type="arabicPeriod"/>
            </a:pPr>
            <a:r>
              <a:rPr b="1" i="1" lang="en-US"/>
              <a:t>Build the relationship. </a:t>
            </a:r>
            <a:endParaRPr/>
          </a:p>
          <a:p>
            <a:pPr indent="-170815" lvl="0" marL="228600" rtl="0" algn="l">
              <a:lnSpc>
                <a:spcPct val="90000"/>
              </a:lnSpc>
              <a:spcBef>
                <a:spcPts val="1000"/>
              </a:spcBef>
              <a:spcAft>
                <a:spcPts val="0"/>
              </a:spcAft>
              <a:buClr>
                <a:schemeClr val="dk1"/>
              </a:buClr>
              <a:buSzPct val="100000"/>
              <a:buNone/>
            </a:pPr>
            <a:r>
              <a:t/>
            </a:r>
            <a:endParaRPr/>
          </a:p>
        </p:txBody>
      </p:sp>
      <p:sp>
        <p:nvSpPr>
          <p:cNvPr id="407" name="Google Shape;407;p42"/>
          <p:cNvSpPr txBox="1"/>
          <p:nvPr/>
        </p:nvSpPr>
        <p:spPr>
          <a:xfrm>
            <a:off x="6096000" y="6108154"/>
            <a:ext cx="6093994" cy="769441"/>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rgbClr val="1E4E79"/>
              </a:buClr>
              <a:buSzPts val="1600"/>
              <a:buFont typeface="Arial"/>
              <a:buChar char="•"/>
            </a:pPr>
            <a:r>
              <a:rPr lang="en-US" sz="1600">
                <a:solidFill>
                  <a:srgbClr val="1E4E79"/>
                </a:solidFill>
                <a:latin typeface="Calibri"/>
                <a:ea typeface="Calibri"/>
                <a:cs typeface="Calibri"/>
                <a:sym typeface="Calibri"/>
              </a:rPr>
              <a:t>Remember who it is we're into, and who is into us: </a:t>
            </a:r>
            <a:endParaRPr sz="1100">
              <a:solidFill>
                <a:srgbClr val="1E4E79"/>
              </a:solidFill>
              <a:latin typeface="Calibri"/>
              <a:ea typeface="Calibri"/>
              <a:cs typeface="Calibri"/>
              <a:sym typeface="Calibri"/>
            </a:endParaRPr>
          </a:p>
          <a:p>
            <a:pPr indent="-342900" lvl="0" marL="342900" marR="0" rtl="0" algn="l">
              <a:spcBef>
                <a:spcPts val="0"/>
              </a:spcBef>
              <a:spcAft>
                <a:spcPts val="0"/>
              </a:spcAft>
              <a:buClr>
                <a:schemeClr val="dk1"/>
              </a:buClr>
              <a:buSzPts val="1400"/>
              <a:buFont typeface="Arial"/>
              <a:buChar char="•"/>
            </a:pPr>
            <a:r>
              <a:rPr lang="en-US" sz="1400">
                <a:solidFill>
                  <a:schemeClr val="dk1"/>
                </a:solidFill>
                <a:latin typeface="Calibri"/>
                <a:ea typeface="Calibri"/>
                <a:cs typeface="Calibri"/>
                <a:sym typeface="Calibri"/>
              </a:rPr>
              <a:t> </a:t>
            </a:r>
            <a:r>
              <a:rPr lang="en-US" sz="1400" u="sng">
                <a:solidFill>
                  <a:schemeClr val="dk1"/>
                </a:solidFill>
                <a:latin typeface="Calibri"/>
                <a:ea typeface="Calibri"/>
                <a:cs typeface="Calibri"/>
                <a:sym typeface="Calibri"/>
                <a:hlinkClick r:id="rId4">
                  <a:extLst>
                    <a:ext uri="{A12FA001-AC4F-418D-AE19-62706E023703}">
                      <ahyp:hlinkClr val="tx"/>
                    </a:ext>
                  </a:extLst>
                </a:hlinkClick>
              </a:rPr>
              <a:t>Phil Wickham - At Your Name</a:t>
            </a:r>
            <a:endParaRPr sz="1100">
              <a:solidFill>
                <a:schemeClr val="dk1"/>
              </a:solidFill>
              <a:latin typeface="Calibri"/>
              <a:ea typeface="Calibri"/>
              <a:cs typeface="Calibri"/>
              <a:sym typeface="Calibri"/>
            </a:endParaRPr>
          </a:p>
          <a:p>
            <a:pPr indent="-342900" lvl="0" marL="342900" marR="0" rtl="0" algn="l">
              <a:spcBef>
                <a:spcPts val="0"/>
              </a:spcBef>
              <a:spcAft>
                <a:spcPts val="0"/>
              </a:spcAft>
              <a:buClr>
                <a:schemeClr val="dk1"/>
              </a:buClr>
              <a:buSzPts val="1400"/>
              <a:buFont typeface="Arial"/>
              <a:buChar char="•"/>
            </a:pPr>
            <a:r>
              <a:rPr lang="en-US" sz="1400">
                <a:solidFill>
                  <a:schemeClr val="dk1"/>
                </a:solidFill>
                <a:latin typeface="Calibri"/>
                <a:ea typeface="Calibri"/>
                <a:cs typeface="Calibri"/>
                <a:sym typeface="Calibri"/>
              </a:rPr>
              <a:t>Christ the Lord! Here's </a:t>
            </a:r>
            <a:r>
              <a:rPr lang="en-US" sz="1400" u="sng">
                <a:solidFill>
                  <a:schemeClr val="dk1"/>
                </a:solidFill>
                <a:latin typeface="Calibri"/>
                <a:ea typeface="Calibri"/>
                <a:cs typeface="Calibri"/>
                <a:sym typeface="Calibri"/>
                <a:hlinkClick r:id="rId5">
                  <a:extLst>
                    <a:ext uri="{A12FA001-AC4F-418D-AE19-62706E023703}">
                      <ahyp:hlinkClr val="tx"/>
                    </a:ext>
                  </a:extLst>
                </a:hlinkClick>
              </a:rPr>
              <a:t>a few more</a:t>
            </a:r>
            <a:r>
              <a:rPr lang="en-US" sz="1400">
                <a:solidFill>
                  <a:schemeClr val="dk1"/>
                </a:solidFill>
                <a:latin typeface="Calibri"/>
                <a:ea typeface="Calibri"/>
                <a:cs typeface="Calibri"/>
                <a:sym typeface="Calibri"/>
              </a:rPr>
              <a:t> </a:t>
            </a:r>
            <a:endParaRPr sz="1100">
              <a:solidFill>
                <a:schemeClr val="dk1"/>
              </a:solidFill>
              <a:latin typeface="Calibri"/>
              <a:ea typeface="Calibri"/>
              <a:cs typeface="Calibri"/>
              <a:sym typeface="Calibri"/>
            </a:endParaRPr>
          </a:p>
        </p:txBody>
      </p:sp>
      <p:sp>
        <p:nvSpPr>
          <p:cNvPr id="408" name="Google Shape;408;p42"/>
          <p:cNvSpPr txBox="1"/>
          <p:nvPr/>
        </p:nvSpPr>
        <p:spPr>
          <a:xfrm>
            <a:off x="6400800" y="569168"/>
            <a:ext cx="5607698" cy="3046988"/>
          </a:xfrm>
          <a:prstGeom prst="rect">
            <a:avLst/>
          </a:prstGeom>
          <a:solidFill>
            <a:srgbClr val="FF000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4800">
                <a:solidFill>
                  <a:schemeClr val="dk1"/>
                </a:solidFill>
                <a:latin typeface="Arial"/>
                <a:ea typeface="Arial"/>
                <a:cs typeface="Arial"/>
                <a:sym typeface="Arial"/>
              </a:rPr>
              <a:t>You don’t get your identity from Sitting in a Building for an hour each week. </a:t>
            </a:r>
            <a:endParaRPr/>
          </a:p>
        </p:txBody>
      </p:sp>
      <p:sp>
        <p:nvSpPr>
          <p:cNvPr id="409" name="Google Shape;409;p42"/>
          <p:cNvSpPr txBox="1"/>
          <p:nvPr/>
        </p:nvSpPr>
        <p:spPr>
          <a:xfrm>
            <a:off x="6400800" y="3722914"/>
            <a:ext cx="5607697" cy="2308324"/>
          </a:xfrm>
          <a:prstGeom prst="rect">
            <a:avLst/>
          </a:prstGeom>
          <a:solidFill>
            <a:schemeClr val="accent6"/>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4800">
                <a:solidFill>
                  <a:schemeClr val="dk1"/>
                </a:solidFill>
                <a:latin typeface="Arial"/>
                <a:ea typeface="Arial"/>
                <a:cs typeface="Arial"/>
                <a:sym typeface="Arial"/>
              </a:rPr>
              <a:t>You get your identity from Christ living inside you</a:t>
            </a:r>
            <a:r>
              <a:rPr lang="en-US" sz="1600">
                <a:solidFill>
                  <a:schemeClr val="dk1"/>
                </a:solidFill>
                <a:latin typeface="Arial"/>
                <a:ea typeface="Arial"/>
                <a:cs typeface="Arial"/>
                <a:sym typeface="Arial"/>
              </a:rPr>
              <a:t>. </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sp>
        <p:nvSpPr>
          <p:cNvPr id="414" name="Google Shape;414;p4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Play"/>
              <a:buNone/>
            </a:pPr>
            <a:r>
              <a:rPr b="1" i="1" lang="en-US"/>
              <a:t>15 easy steps</a:t>
            </a:r>
            <a:br>
              <a:rPr lang="en-US"/>
            </a:br>
            <a:r>
              <a:rPr i="1" lang="en-US"/>
              <a:t>Do these Daily</a:t>
            </a:r>
            <a:br>
              <a:rPr lang="en-US"/>
            </a:br>
            <a:r>
              <a:rPr b="1" i="1" lang="en-US" sz="1600" u="sng">
                <a:solidFill>
                  <a:schemeClr val="hlink"/>
                </a:solidFill>
                <a:hlinkClick r:id="rId3"/>
              </a:rPr>
              <a:t>Third Day - Children of God - with Lyrics</a:t>
            </a:r>
            <a:br>
              <a:rPr b="1" lang="en-US"/>
            </a:br>
            <a:endParaRPr/>
          </a:p>
        </p:txBody>
      </p:sp>
      <p:sp>
        <p:nvSpPr>
          <p:cNvPr id="415" name="Google Shape;415;p43"/>
          <p:cNvSpPr txBox="1"/>
          <p:nvPr>
            <p:ph idx="1" type="body"/>
          </p:nvPr>
        </p:nvSpPr>
        <p:spPr>
          <a:xfrm>
            <a:off x="838200" y="1825625"/>
            <a:ext cx="5406189" cy="4351338"/>
          </a:xfrm>
          <a:prstGeom prst="rect">
            <a:avLst/>
          </a:prstGeom>
          <a:noFill/>
          <a:ln>
            <a:noFill/>
          </a:ln>
        </p:spPr>
        <p:txBody>
          <a:bodyPr anchorCtr="0" anchor="t" bIns="45700" lIns="91425" spcFirstLastPara="1" rIns="91425" wrap="square" tIns="45700">
            <a:normAutofit fontScale="25000" lnSpcReduction="20000"/>
          </a:bodyPr>
          <a:lstStyle/>
          <a:p>
            <a:pPr indent="-228600" lvl="0" marL="228600" rtl="0" algn="l">
              <a:lnSpc>
                <a:spcPct val="90000"/>
              </a:lnSpc>
              <a:spcBef>
                <a:spcPts val="0"/>
              </a:spcBef>
              <a:spcAft>
                <a:spcPts val="0"/>
              </a:spcAft>
              <a:buClr>
                <a:schemeClr val="dk1"/>
              </a:buClr>
              <a:buSzPct val="100000"/>
              <a:buChar char="•"/>
            </a:pPr>
            <a:r>
              <a:rPr b="1" i="1" lang="en-US"/>
              <a:t>Know God </a:t>
            </a:r>
            <a:endParaRPr/>
          </a:p>
          <a:p>
            <a:pPr indent="-457200" lvl="1" marL="914400" rtl="0" algn="l">
              <a:lnSpc>
                <a:spcPct val="90000"/>
              </a:lnSpc>
              <a:spcBef>
                <a:spcPts val="500"/>
              </a:spcBef>
              <a:spcAft>
                <a:spcPts val="0"/>
              </a:spcAft>
              <a:buClr>
                <a:schemeClr val="dk1"/>
              </a:buClr>
              <a:buSzPct val="100000"/>
              <a:buFont typeface="Play"/>
              <a:buAutoNum type="arabicPeriod"/>
            </a:pPr>
            <a:r>
              <a:rPr b="1" i="1" lang="en-US"/>
              <a:t>Everyday active pursuit - seek his face.</a:t>
            </a:r>
            <a:endParaRPr/>
          </a:p>
          <a:p>
            <a:pPr indent="-457200" lvl="1" marL="914400" rtl="0" algn="l">
              <a:lnSpc>
                <a:spcPct val="90000"/>
              </a:lnSpc>
              <a:spcBef>
                <a:spcPts val="500"/>
              </a:spcBef>
              <a:spcAft>
                <a:spcPts val="0"/>
              </a:spcAft>
              <a:buClr>
                <a:schemeClr val="dk1"/>
              </a:buClr>
              <a:buSzPct val="100000"/>
              <a:buFont typeface="Play"/>
              <a:buAutoNum type="arabicPeriod"/>
            </a:pPr>
            <a:r>
              <a:rPr b="1" i="1" lang="en-US">
                <a:highlight>
                  <a:srgbClr val="FFFF00"/>
                </a:highlight>
              </a:rPr>
              <a:t>Learn and know scripture. </a:t>
            </a:r>
            <a:endParaRPr/>
          </a:p>
          <a:p>
            <a:pPr indent="-457200" lvl="1" marL="914400" rtl="0" algn="l">
              <a:lnSpc>
                <a:spcPct val="90000"/>
              </a:lnSpc>
              <a:spcBef>
                <a:spcPts val="500"/>
              </a:spcBef>
              <a:spcAft>
                <a:spcPts val="0"/>
              </a:spcAft>
              <a:buClr>
                <a:schemeClr val="dk1"/>
              </a:buClr>
              <a:buSzPct val="100000"/>
              <a:buFont typeface="Play"/>
              <a:buAutoNum type="arabicPeriod"/>
            </a:pPr>
            <a:r>
              <a:rPr b="1" i="1" lang="en-US"/>
              <a:t>Listen to the Spirit. "the voice" "the prompting" the “perceived conviction" </a:t>
            </a:r>
            <a:endParaRPr/>
          </a:p>
          <a:p>
            <a:pPr indent="-457200" lvl="1" marL="914400" rtl="0" algn="l">
              <a:lnSpc>
                <a:spcPct val="90000"/>
              </a:lnSpc>
              <a:spcBef>
                <a:spcPts val="500"/>
              </a:spcBef>
              <a:spcAft>
                <a:spcPts val="0"/>
              </a:spcAft>
              <a:buClr>
                <a:schemeClr val="dk1"/>
              </a:buClr>
              <a:buSzPct val="100000"/>
              <a:buFont typeface="Play"/>
              <a:buAutoNum type="arabicPeriod"/>
            </a:pPr>
            <a:r>
              <a:rPr b="1" i="1" lang="en-US" sz="8000"/>
              <a:t>Build an environment to welcome the Holy Spirit</a:t>
            </a:r>
            <a:endParaRPr/>
          </a:p>
          <a:p>
            <a:pPr indent="-228600" lvl="0" marL="228600" rtl="0" algn="l">
              <a:lnSpc>
                <a:spcPct val="90000"/>
              </a:lnSpc>
              <a:spcBef>
                <a:spcPts val="1000"/>
              </a:spcBef>
              <a:spcAft>
                <a:spcPts val="0"/>
              </a:spcAft>
              <a:buClr>
                <a:schemeClr val="dk1"/>
              </a:buClr>
              <a:buSzPct val="100000"/>
              <a:buChar char="•"/>
            </a:pPr>
            <a:r>
              <a:rPr b="1" lang="en-US"/>
              <a:t>Psalm 51:10</a:t>
            </a:r>
            <a:endParaRPr/>
          </a:p>
          <a:p>
            <a:pPr indent="-228600" lvl="0" marL="228600" rtl="0" algn="l">
              <a:lnSpc>
                <a:spcPct val="90000"/>
              </a:lnSpc>
              <a:spcBef>
                <a:spcPts val="1000"/>
              </a:spcBef>
              <a:spcAft>
                <a:spcPts val="0"/>
              </a:spcAft>
              <a:buClr>
                <a:schemeClr val="dk1"/>
              </a:buClr>
              <a:buSzPct val="100000"/>
              <a:buChar char="•"/>
            </a:pPr>
            <a:r>
              <a:rPr lang="en-US"/>
              <a:t>Focuses on internal preparation, praying, "Create in me a pure heart, O God, and renew a steadfast spirit within me."</a:t>
            </a:r>
            <a:endParaRPr/>
          </a:p>
          <a:p>
            <a:pPr indent="-228600" lvl="0" marL="228600" rtl="0" algn="l">
              <a:lnSpc>
                <a:spcPct val="90000"/>
              </a:lnSpc>
              <a:spcBef>
                <a:spcPts val="1000"/>
              </a:spcBef>
              <a:spcAft>
                <a:spcPts val="0"/>
              </a:spcAft>
              <a:buClr>
                <a:schemeClr val="dk1"/>
              </a:buClr>
              <a:buSzPct val="100000"/>
              <a:buChar char="•"/>
            </a:pPr>
            <a:r>
              <a:rPr b="1" lang="en-US"/>
              <a:t>Romans 12:1–2</a:t>
            </a:r>
            <a:endParaRPr/>
          </a:p>
          <a:p>
            <a:pPr indent="-228600" lvl="0" marL="228600" rtl="0" algn="l">
              <a:lnSpc>
                <a:spcPct val="90000"/>
              </a:lnSpc>
              <a:spcBef>
                <a:spcPts val="1000"/>
              </a:spcBef>
              <a:spcAft>
                <a:spcPts val="0"/>
              </a:spcAft>
              <a:buClr>
                <a:schemeClr val="dk1"/>
              </a:buClr>
              <a:buSzPct val="100000"/>
              <a:buChar char="•"/>
            </a:pPr>
            <a:r>
              <a:rPr lang="en-US"/>
              <a:t>Encourages offering your bodies as a living sacrifice, holy and pleasing to God, and not conforming to the pattern of this world, but being transformed by the renewing of your mind.</a:t>
            </a:r>
            <a:endParaRPr/>
          </a:p>
          <a:p>
            <a:pPr indent="-228600" lvl="0" marL="228600" rtl="0" algn="l">
              <a:lnSpc>
                <a:spcPct val="90000"/>
              </a:lnSpc>
              <a:spcBef>
                <a:spcPts val="1000"/>
              </a:spcBef>
              <a:spcAft>
                <a:spcPts val="0"/>
              </a:spcAft>
              <a:buClr>
                <a:schemeClr val="dk1"/>
              </a:buClr>
              <a:buSzPct val="100000"/>
              <a:buChar char="•"/>
            </a:pPr>
            <a:r>
              <a:rPr b="1" lang="en-US"/>
              <a:t>Ephesians 4:30–32</a:t>
            </a:r>
            <a:endParaRPr/>
          </a:p>
          <a:p>
            <a:pPr indent="-228600" lvl="0" marL="228600" rtl="0" algn="l">
              <a:lnSpc>
                <a:spcPct val="90000"/>
              </a:lnSpc>
              <a:spcBef>
                <a:spcPts val="1000"/>
              </a:spcBef>
              <a:spcAft>
                <a:spcPts val="0"/>
              </a:spcAft>
              <a:buClr>
                <a:schemeClr val="dk1"/>
              </a:buClr>
              <a:buSzPct val="100000"/>
              <a:buChar char="•"/>
            </a:pPr>
            <a:r>
              <a:rPr lang="en-US"/>
              <a:t>Advises getting rid of bitterness, rage, anger, brawling, and slander, and instead being kind and compassionate to one another, so as not to grieve the Holy Spirit of God.</a:t>
            </a:r>
            <a:endParaRPr/>
          </a:p>
          <a:p>
            <a:pPr indent="-228600" lvl="0" marL="228600" rtl="0" algn="l">
              <a:lnSpc>
                <a:spcPct val="90000"/>
              </a:lnSpc>
              <a:spcBef>
                <a:spcPts val="1000"/>
              </a:spcBef>
              <a:spcAft>
                <a:spcPts val="0"/>
              </a:spcAft>
              <a:buClr>
                <a:schemeClr val="dk1"/>
              </a:buClr>
              <a:buSzPct val="100000"/>
              <a:buChar char="•"/>
            </a:pPr>
            <a:r>
              <a:rPr b="1" lang="en-US"/>
              <a:t>2 Chronicles 7:14</a:t>
            </a:r>
            <a:endParaRPr/>
          </a:p>
          <a:p>
            <a:pPr indent="-228600" lvl="0" marL="228600" rtl="0" algn="l">
              <a:lnSpc>
                <a:spcPct val="90000"/>
              </a:lnSpc>
              <a:spcBef>
                <a:spcPts val="1000"/>
              </a:spcBef>
              <a:spcAft>
                <a:spcPts val="0"/>
              </a:spcAft>
              <a:buClr>
                <a:schemeClr val="dk1"/>
              </a:buClr>
              <a:buSzPct val="100000"/>
              <a:buChar char="•"/>
            </a:pPr>
            <a:r>
              <a:rPr lang="en-US"/>
              <a:t>Notes that when people who are called by God humble themselves, pray, seek His face, and turn from their wicked ways, He hears from heaven and dwells among them.</a:t>
            </a:r>
            <a:endParaRPr/>
          </a:p>
          <a:p>
            <a:pPr indent="-228600" lvl="0" marL="228600" rtl="0" algn="l">
              <a:lnSpc>
                <a:spcPct val="90000"/>
              </a:lnSpc>
              <a:spcBef>
                <a:spcPts val="1000"/>
              </a:spcBef>
              <a:spcAft>
                <a:spcPts val="0"/>
              </a:spcAft>
              <a:buClr>
                <a:schemeClr val="dk1"/>
              </a:buClr>
              <a:buSzPct val="100000"/>
              <a:buChar char="•"/>
            </a:pPr>
            <a:r>
              <a:rPr b="1" lang="en-US"/>
              <a:t>Habakkuk 2:20</a:t>
            </a:r>
            <a:endParaRPr/>
          </a:p>
          <a:p>
            <a:pPr indent="-228600" lvl="0" marL="228600" rtl="0" algn="l">
              <a:lnSpc>
                <a:spcPct val="90000"/>
              </a:lnSpc>
              <a:spcBef>
                <a:spcPts val="1000"/>
              </a:spcBef>
              <a:spcAft>
                <a:spcPts val="0"/>
              </a:spcAft>
              <a:buClr>
                <a:schemeClr val="dk1"/>
              </a:buClr>
              <a:buSzPct val="100000"/>
              <a:buChar char="•"/>
            </a:pPr>
            <a:r>
              <a:rPr lang="en-US"/>
              <a:t>Reminds believers of sacred reverence: "The Lord is in his holy temple; let all the earth be silent before him."</a:t>
            </a:r>
            <a:endParaRPr/>
          </a:p>
          <a:p>
            <a:pPr indent="-228600" lvl="0" marL="228600" rtl="0" algn="l">
              <a:lnSpc>
                <a:spcPct val="90000"/>
              </a:lnSpc>
              <a:spcBef>
                <a:spcPts val="1000"/>
              </a:spcBef>
              <a:spcAft>
                <a:spcPts val="0"/>
              </a:spcAft>
              <a:buClr>
                <a:schemeClr val="dk1"/>
              </a:buClr>
              <a:buSzPct val="100000"/>
              <a:buChar char="•"/>
            </a:pPr>
            <a:r>
              <a:rPr lang="en-US"/>
              <a:t>Would you like scriptural support for the n</a:t>
            </a:r>
            <a:endParaRPr/>
          </a:p>
          <a:p>
            <a:pPr indent="-419100" lvl="1" marL="914400" rtl="0" algn="l">
              <a:lnSpc>
                <a:spcPct val="90000"/>
              </a:lnSpc>
              <a:spcBef>
                <a:spcPts val="500"/>
              </a:spcBef>
              <a:spcAft>
                <a:spcPts val="0"/>
              </a:spcAft>
              <a:buClr>
                <a:schemeClr val="dk1"/>
              </a:buClr>
              <a:buSzPct val="100000"/>
              <a:buFont typeface="Play"/>
              <a:buNone/>
            </a:pPr>
            <a:r>
              <a:t/>
            </a:r>
            <a:endParaRPr b="1" i="1"/>
          </a:p>
          <a:p>
            <a:pPr indent="-457200" lvl="1" marL="914400" rtl="0" algn="l">
              <a:lnSpc>
                <a:spcPct val="90000"/>
              </a:lnSpc>
              <a:spcBef>
                <a:spcPts val="500"/>
              </a:spcBef>
              <a:spcAft>
                <a:spcPts val="0"/>
              </a:spcAft>
              <a:buClr>
                <a:schemeClr val="dk1"/>
              </a:buClr>
              <a:buSzPct val="100000"/>
              <a:buFont typeface="Play"/>
              <a:buAutoNum type="arabicPeriod"/>
            </a:pPr>
            <a:r>
              <a:rPr b="1" i="1" lang="en-US"/>
              <a:t>DAILY - if you're a Sunday warrior this all abstract. </a:t>
            </a:r>
            <a:endParaRPr/>
          </a:p>
          <a:p>
            <a:pPr indent="-457200" lvl="1" marL="914400" rtl="0" algn="l">
              <a:lnSpc>
                <a:spcPct val="90000"/>
              </a:lnSpc>
              <a:spcBef>
                <a:spcPts val="500"/>
              </a:spcBef>
              <a:spcAft>
                <a:spcPts val="0"/>
              </a:spcAft>
              <a:buClr>
                <a:schemeClr val="dk1"/>
              </a:buClr>
              <a:buSzPct val="100000"/>
              <a:buFont typeface="Play"/>
              <a:buAutoNum type="arabicPeriod"/>
            </a:pPr>
            <a:r>
              <a:rPr b="1" i="1" lang="en-US"/>
              <a:t>Build the relationship. </a:t>
            </a:r>
            <a:endParaRPr/>
          </a:p>
          <a:p>
            <a:pPr indent="-184150" lvl="0" marL="228600" rtl="0" algn="l">
              <a:lnSpc>
                <a:spcPct val="90000"/>
              </a:lnSpc>
              <a:spcBef>
                <a:spcPts val="1000"/>
              </a:spcBef>
              <a:spcAft>
                <a:spcPts val="0"/>
              </a:spcAft>
              <a:buClr>
                <a:schemeClr val="dk1"/>
              </a:buClr>
              <a:buSzPct val="100000"/>
              <a:buNone/>
            </a:pPr>
            <a:r>
              <a:t/>
            </a:r>
            <a:endParaRPr/>
          </a:p>
        </p:txBody>
      </p:sp>
      <p:sp>
        <p:nvSpPr>
          <p:cNvPr id="416" name="Google Shape;416;p43"/>
          <p:cNvSpPr txBox="1"/>
          <p:nvPr/>
        </p:nvSpPr>
        <p:spPr>
          <a:xfrm>
            <a:off x="6400800" y="6108154"/>
            <a:ext cx="5607697" cy="769441"/>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rgbClr val="1E4E79"/>
              </a:buClr>
              <a:buSzPts val="1600"/>
              <a:buFont typeface="Arial"/>
              <a:buChar char="•"/>
            </a:pPr>
            <a:r>
              <a:rPr lang="en-US" sz="1600">
                <a:solidFill>
                  <a:srgbClr val="1E4E79"/>
                </a:solidFill>
                <a:latin typeface="Calibri"/>
                <a:ea typeface="Calibri"/>
                <a:cs typeface="Calibri"/>
                <a:sym typeface="Calibri"/>
              </a:rPr>
              <a:t>Remember who it is we're into, and who is into us: </a:t>
            </a:r>
            <a:endParaRPr sz="1100">
              <a:solidFill>
                <a:srgbClr val="1E4E79"/>
              </a:solidFill>
              <a:latin typeface="Calibri"/>
              <a:ea typeface="Calibri"/>
              <a:cs typeface="Calibri"/>
              <a:sym typeface="Calibri"/>
            </a:endParaRPr>
          </a:p>
          <a:p>
            <a:pPr indent="-342900" lvl="0" marL="342900" marR="0" rtl="0" algn="l">
              <a:spcBef>
                <a:spcPts val="0"/>
              </a:spcBef>
              <a:spcAft>
                <a:spcPts val="0"/>
              </a:spcAft>
              <a:buClr>
                <a:schemeClr val="dk1"/>
              </a:buClr>
              <a:buSzPts val="1400"/>
              <a:buFont typeface="Arial"/>
              <a:buChar char="•"/>
            </a:pPr>
            <a:r>
              <a:rPr lang="en-US" sz="1400">
                <a:solidFill>
                  <a:schemeClr val="dk1"/>
                </a:solidFill>
                <a:latin typeface="Calibri"/>
                <a:ea typeface="Calibri"/>
                <a:cs typeface="Calibri"/>
                <a:sym typeface="Calibri"/>
              </a:rPr>
              <a:t> </a:t>
            </a:r>
            <a:r>
              <a:rPr lang="en-US" sz="1400" u="sng">
                <a:solidFill>
                  <a:schemeClr val="dk1"/>
                </a:solidFill>
                <a:latin typeface="Calibri"/>
                <a:ea typeface="Calibri"/>
                <a:cs typeface="Calibri"/>
                <a:sym typeface="Calibri"/>
                <a:hlinkClick r:id="rId4">
                  <a:extLst>
                    <a:ext uri="{A12FA001-AC4F-418D-AE19-62706E023703}">
                      <ahyp:hlinkClr val="tx"/>
                    </a:ext>
                  </a:extLst>
                </a:hlinkClick>
              </a:rPr>
              <a:t>Phil Wickham - At Your Name</a:t>
            </a:r>
            <a:endParaRPr sz="1100">
              <a:solidFill>
                <a:schemeClr val="dk1"/>
              </a:solidFill>
              <a:latin typeface="Calibri"/>
              <a:ea typeface="Calibri"/>
              <a:cs typeface="Calibri"/>
              <a:sym typeface="Calibri"/>
            </a:endParaRPr>
          </a:p>
          <a:p>
            <a:pPr indent="-342900" lvl="0" marL="342900" marR="0" rtl="0" algn="l">
              <a:spcBef>
                <a:spcPts val="0"/>
              </a:spcBef>
              <a:spcAft>
                <a:spcPts val="0"/>
              </a:spcAft>
              <a:buClr>
                <a:schemeClr val="dk1"/>
              </a:buClr>
              <a:buSzPts val="1400"/>
              <a:buFont typeface="Arial"/>
              <a:buChar char="•"/>
            </a:pPr>
            <a:r>
              <a:rPr lang="en-US" sz="1400">
                <a:solidFill>
                  <a:schemeClr val="dk1"/>
                </a:solidFill>
                <a:latin typeface="Calibri"/>
                <a:ea typeface="Calibri"/>
                <a:cs typeface="Calibri"/>
                <a:sym typeface="Calibri"/>
              </a:rPr>
              <a:t>Christ the Lord! Here's </a:t>
            </a:r>
            <a:r>
              <a:rPr lang="en-US" sz="1400" u="sng">
                <a:solidFill>
                  <a:schemeClr val="dk1"/>
                </a:solidFill>
                <a:latin typeface="Calibri"/>
                <a:ea typeface="Calibri"/>
                <a:cs typeface="Calibri"/>
                <a:sym typeface="Calibri"/>
                <a:hlinkClick r:id="rId5">
                  <a:extLst>
                    <a:ext uri="{A12FA001-AC4F-418D-AE19-62706E023703}">
                      <ahyp:hlinkClr val="tx"/>
                    </a:ext>
                  </a:extLst>
                </a:hlinkClick>
              </a:rPr>
              <a:t>a few more</a:t>
            </a:r>
            <a:r>
              <a:rPr lang="en-US" sz="1400">
                <a:solidFill>
                  <a:schemeClr val="dk1"/>
                </a:solidFill>
                <a:latin typeface="Calibri"/>
                <a:ea typeface="Calibri"/>
                <a:cs typeface="Calibri"/>
                <a:sym typeface="Calibri"/>
              </a:rPr>
              <a:t> </a:t>
            </a:r>
            <a:endParaRPr sz="1100">
              <a:solidFill>
                <a:schemeClr val="dk1"/>
              </a:solidFill>
              <a:latin typeface="Calibri"/>
              <a:ea typeface="Calibri"/>
              <a:cs typeface="Calibri"/>
              <a:sym typeface="Calibri"/>
            </a:endParaRPr>
          </a:p>
        </p:txBody>
      </p:sp>
      <p:sp>
        <p:nvSpPr>
          <p:cNvPr id="417" name="Google Shape;417;p43"/>
          <p:cNvSpPr txBox="1"/>
          <p:nvPr/>
        </p:nvSpPr>
        <p:spPr>
          <a:xfrm>
            <a:off x="6400800" y="569168"/>
            <a:ext cx="5607698" cy="3046988"/>
          </a:xfrm>
          <a:prstGeom prst="rect">
            <a:avLst/>
          </a:prstGeom>
          <a:solidFill>
            <a:srgbClr val="FF000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4800">
                <a:solidFill>
                  <a:schemeClr val="dk1"/>
                </a:solidFill>
                <a:latin typeface="Arial"/>
                <a:ea typeface="Arial"/>
                <a:cs typeface="Arial"/>
                <a:sym typeface="Arial"/>
              </a:rPr>
              <a:t>You don’t get your identity from Sitting in a Building for an hour each week. </a:t>
            </a:r>
            <a:endParaRPr/>
          </a:p>
        </p:txBody>
      </p:sp>
      <p:sp>
        <p:nvSpPr>
          <p:cNvPr id="418" name="Google Shape;418;p43"/>
          <p:cNvSpPr txBox="1"/>
          <p:nvPr/>
        </p:nvSpPr>
        <p:spPr>
          <a:xfrm>
            <a:off x="6400800" y="3722914"/>
            <a:ext cx="5607697" cy="2308324"/>
          </a:xfrm>
          <a:prstGeom prst="rect">
            <a:avLst/>
          </a:prstGeom>
          <a:solidFill>
            <a:schemeClr val="accent6"/>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4800">
                <a:solidFill>
                  <a:schemeClr val="dk1"/>
                </a:solidFill>
                <a:latin typeface="Arial"/>
                <a:ea typeface="Arial"/>
                <a:cs typeface="Arial"/>
                <a:sym typeface="Arial"/>
              </a:rPr>
              <a:t>You get your identity from Christ living inside you</a:t>
            </a:r>
            <a:r>
              <a:rPr lang="en-US" sz="1600">
                <a:solidFill>
                  <a:schemeClr val="dk1"/>
                </a:solidFill>
                <a:latin typeface="Arial"/>
                <a:ea typeface="Arial"/>
                <a:cs typeface="Arial"/>
                <a:sym typeface="Arial"/>
              </a:rPr>
              <a:t>. </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sp>
        <p:nvSpPr>
          <p:cNvPr id="423" name="Google Shape;423;p4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Play"/>
              <a:buNone/>
            </a:pPr>
            <a:r>
              <a:rPr b="1" i="1" lang="en-US"/>
              <a:t>15 easy steps</a:t>
            </a:r>
            <a:br>
              <a:rPr lang="en-US"/>
            </a:br>
            <a:r>
              <a:rPr i="1" lang="en-US"/>
              <a:t>Do these Daily</a:t>
            </a:r>
            <a:br>
              <a:rPr lang="en-US"/>
            </a:br>
            <a:r>
              <a:rPr b="1" i="1" lang="en-US" sz="1600" u="sng">
                <a:solidFill>
                  <a:schemeClr val="hlink"/>
                </a:solidFill>
                <a:hlinkClick r:id="rId3"/>
              </a:rPr>
              <a:t>Third Day - Children of God - with Lyrics</a:t>
            </a:r>
            <a:br>
              <a:rPr b="1" lang="en-US"/>
            </a:br>
            <a:endParaRPr/>
          </a:p>
        </p:txBody>
      </p:sp>
      <p:sp>
        <p:nvSpPr>
          <p:cNvPr id="424" name="Google Shape;424;p44"/>
          <p:cNvSpPr txBox="1"/>
          <p:nvPr>
            <p:ph idx="1" type="body"/>
          </p:nvPr>
        </p:nvSpPr>
        <p:spPr>
          <a:xfrm>
            <a:off x="838200" y="1825625"/>
            <a:ext cx="5406189" cy="4351338"/>
          </a:xfrm>
          <a:prstGeom prst="rect">
            <a:avLst/>
          </a:prstGeom>
          <a:noFill/>
          <a:ln>
            <a:noFill/>
          </a:ln>
        </p:spPr>
        <p:txBody>
          <a:bodyPr anchorCtr="0" anchor="t" bIns="45700" lIns="91425" spcFirstLastPara="1" rIns="91425" wrap="square" tIns="45700">
            <a:normAutofit fontScale="25000" lnSpcReduction="20000"/>
          </a:bodyPr>
          <a:lstStyle/>
          <a:p>
            <a:pPr indent="-228600" lvl="0" marL="228600" rtl="0" algn="l">
              <a:lnSpc>
                <a:spcPct val="90000"/>
              </a:lnSpc>
              <a:spcBef>
                <a:spcPts val="0"/>
              </a:spcBef>
              <a:spcAft>
                <a:spcPts val="0"/>
              </a:spcAft>
              <a:buClr>
                <a:schemeClr val="dk1"/>
              </a:buClr>
              <a:buSzPct val="100000"/>
              <a:buChar char="•"/>
            </a:pPr>
            <a:r>
              <a:rPr b="1" i="1" lang="en-US"/>
              <a:t>Know God </a:t>
            </a:r>
            <a:endParaRPr/>
          </a:p>
          <a:p>
            <a:pPr indent="-457200" lvl="1" marL="914400" rtl="0" algn="l">
              <a:lnSpc>
                <a:spcPct val="90000"/>
              </a:lnSpc>
              <a:spcBef>
                <a:spcPts val="500"/>
              </a:spcBef>
              <a:spcAft>
                <a:spcPts val="0"/>
              </a:spcAft>
              <a:buClr>
                <a:schemeClr val="dk1"/>
              </a:buClr>
              <a:buSzPct val="100000"/>
              <a:buFont typeface="Play"/>
              <a:buAutoNum type="arabicPeriod"/>
            </a:pPr>
            <a:r>
              <a:rPr b="1" i="1" lang="en-US"/>
              <a:t>Everyday active pursuit - seek his face.</a:t>
            </a:r>
            <a:endParaRPr/>
          </a:p>
          <a:p>
            <a:pPr indent="-457200" lvl="1" marL="914400" rtl="0" algn="l">
              <a:lnSpc>
                <a:spcPct val="90000"/>
              </a:lnSpc>
              <a:spcBef>
                <a:spcPts val="500"/>
              </a:spcBef>
              <a:spcAft>
                <a:spcPts val="0"/>
              </a:spcAft>
              <a:buClr>
                <a:schemeClr val="dk1"/>
              </a:buClr>
              <a:buSzPct val="100000"/>
              <a:buFont typeface="Play"/>
              <a:buAutoNum type="arabicPeriod"/>
            </a:pPr>
            <a:r>
              <a:rPr b="1" i="1" lang="en-US">
                <a:highlight>
                  <a:srgbClr val="FFFF00"/>
                </a:highlight>
              </a:rPr>
              <a:t>Learn and know scripture. </a:t>
            </a:r>
            <a:endParaRPr/>
          </a:p>
          <a:p>
            <a:pPr indent="-457200" lvl="1" marL="914400" rtl="0" algn="l">
              <a:lnSpc>
                <a:spcPct val="90000"/>
              </a:lnSpc>
              <a:spcBef>
                <a:spcPts val="500"/>
              </a:spcBef>
              <a:spcAft>
                <a:spcPts val="0"/>
              </a:spcAft>
              <a:buClr>
                <a:schemeClr val="dk1"/>
              </a:buClr>
              <a:buSzPct val="100000"/>
              <a:buFont typeface="Play"/>
              <a:buAutoNum type="arabicPeriod"/>
            </a:pPr>
            <a:r>
              <a:rPr b="1" i="1" lang="en-US"/>
              <a:t>Listen to the Spirit. "the voice" "the prompting" the “perceived conviction" </a:t>
            </a:r>
            <a:endParaRPr/>
          </a:p>
          <a:p>
            <a:pPr indent="-457200" lvl="1" marL="914400" rtl="0" algn="l">
              <a:lnSpc>
                <a:spcPct val="90000"/>
              </a:lnSpc>
              <a:spcBef>
                <a:spcPts val="500"/>
              </a:spcBef>
              <a:spcAft>
                <a:spcPts val="0"/>
              </a:spcAft>
              <a:buClr>
                <a:schemeClr val="dk1"/>
              </a:buClr>
              <a:buSzPct val="100000"/>
              <a:buFont typeface="Play"/>
              <a:buAutoNum type="arabicPeriod"/>
            </a:pPr>
            <a:r>
              <a:rPr b="1" i="1" lang="en-US"/>
              <a:t>Build an environment to welcome the Holy Spirit</a:t>
            </a:r>
            <a:endParaRPr/>
          </a:p>
          <a:p>
            <a:pPr indent="-457200" lvl="1" marL="914400" rtl="0" algn="l">
              <a:lnSpc>
                <a:spcPct val="90000"/>
              </a:lnSpc>
              <a:spcBef>
                <a:spcPts val="500"/>
              </a:spcBef>
              <a:spcAft>
                <a:spcPts val="0"/>
              </a:spcAft>
              <a:buClr>
                <a:schemeClr val="dk1"/>
              </a:buClr>
              <a:buSzPct val="100000"/>
              <a:buFont typeface="Play"/>
              <a:buAutoNum type="arabicPeriod"/>
            </a:pPr>
            <a:r>
              <a:rPr b="1" i="1" lang="en-US" sz="8000"/>
              <a:t>DAILY - if you're a Sunday warrior this all abstract. </a:t>
            </a:r>
            <a:endParaRPr/>
          </a:p>
          <a:p>
            <a:pPr indent="-228600" lvl="0" marL="228600" rtl="0" algn="l">
              <a:lnSpc>
                <a:spcPct val="90000"/>
              </a:lnSpc>
              <a:spcBef>
                <a:spcPts val="1000"/>
              </a:spcBef>
              <a:spcAft>
                <a:spcPts val="0"/>
              </a:spcAft>
              <a:buClr>
                <a:schemeClr val="dk1"/>
              </a:buClr>
              <a:buSzPct val="100000"/>
              <a:buChar char="•"/>
            </a:pPr>
            <a:r>
              <a:rPr b="1" lang="en-US"/>
              <a:t>Psalm 119:147–148</a:t>
            </a:r>
            <a:endParaRPr/>
          </a:p>
          <a:p>
            <a:pPr indent="-228600" lvl="0" marL="228600" rtl="0" algn="l">
              <a:lnSpc>
                <a:spcPct val="90000"/>
              </a:lnSpc>
              <a:spcBef>
                <a:spcPts val="1000"/>
              </a:spcBef>
              <a:spcAft>
                <a:spcPts val="0"/>
              </a:spcAft>
              <a:buClr>
                <a:schemeClr val="dk1"/>
              </a:buClr>
              <a:buSzPct val="100000"/>
              <a:buChar char="•"/>
            </a:pPr>
            <a:r>
              <a:rPr lang="en-US"/>
              <a:t>Emphasizes daily devotion and study, noting, "I rise before dawn and cry for help; I have put my hope in your word. My eyes stay open through the watches of the night, that I may meditate on your promises."</a:t>
            </a:r>
            <a:endParaRPr/>
          </a:p>
          <a:p>
            <a:pPr indent="-228600" lvl="0" marL="228600" rtl="0" algn="l">
              <a:lnSpc>
                <a:spcPct val="90000"/>
              </a:lnSpc>
              <a:spcBef>
                <a:spcPts val="1000"/>
              </a:spcBef>
              <a:spcAft>
                <a:spcPts val="0"/>
              </a:spcAft>
              <a:buClr>
                <a:schemeClr val="dk1"/>
              </a:buClr>
              <a:buSzPct val="100000"/>
              <a:buChar char="•"/>
            </a:pPr>
            <a:r>
              <a:rPr b="1" lang="en-US"/>
              <a:t>Luke 9:23</a:t>
            </a:r>
            <a:endParaRPr/>
          </a:p>
          <a:p>
            <a:pPr indent="-228600" lvl="0" marL="228600" rtl="0" algn="l">
              <a:lnSpc>
                <a:spcPct val="90000"/>
              </a:lnSpc>
              <a:spcBef>
                <a:spcPts val="1000"/>
              </a:spcBef>
              <a:spcAft>
                <a:spcPts val="0"/>
              </a:spcAft>
              <a:buClr>
                <a:schemeClr val="dk1"/>
              </a:buClr>
              <a:buSzPct val="100000"/>
              <a:buChar char="•"/>
            </a:pPr>
            <a:r>
              <a:rPr lang="en-US"/>
              <a:t>Calls for a daily commitment to following Christ: "Then he said to them all: 'Whoever wants to be my disciple must deny themselves and take up their cross daily and follow me.'"</a:t>
            </a:r>
            <a:endParaRPr/>
          </a:p>
          <a:p>
            <a:pPr indent="-228600" lvl="0" marL="228600" rtl="0" algn="l">
              <a:lnSpc>
                <a:spcPct val="90000"/>
              </a:lnSpc>
              <a:spcBef>
                <a:spcPts val="1000"/>
              </a:spcBef>
              <a:spcAft>
                <a:spcPts val="0"/>
              </a:spcAft>
              <a:buClr>
                <a:schemeClr val="dk1"/>
              </a:buClr>
              <a:buSzPct val="100000"/>
              <a:buChar char="•"/>
            </a:pPr>
            <a:r>
              <a:rPr b="1" lang="en-US"/>
              <a:t>1 Thessalonians 5:16–19</a:t>
            </a:r>
            <a:endParaRPr/>
          </a:p>
          <a:p>
            <a:pPr indent="-228600" lvl="0" marL="228600" rtl="0" algn="l">
              <a:lnSpc>
                <a:spcPct val="90000"/>
              </a:lnSpc>
              <a:spcBef>
                <a:spcPts val="1000"/>
              </a:spcBef>
              <a:spcAft>
                <a:spcPts val="0"/>
              </a:spcAft>
              <a:buClr>
                <a:schemeClr val="dk1"/>
              </a:buClr>
              <a:buSzPct val="100000"/>
              <a:buChar char="•"/>
            </a:pPr>
            <a:r>
              <a:rPr lang="en-US"/>
              <a:t>Encourages a continuous, daily posture of spiritual attentiveness: "Rejoice always, pray continually, give thanks in all circumstances; for this is God’s will for you in Christ Jesus. Do not quench the Spirit."</a:t>
            </a:r>
            <a:endParaRPr/>
          </a:p>
          <a:p>
            <a:pPr indent="-228600" lvl="0" marL="228600" rtl="0" algn="l">
              <a:lnSpc>
                <a:spcPct val="90000"/>
              </a:lnSpc>
              <a:spcBef>
                <a:spcPts val="1000"/>
              </a:spcBef>
              <a:spcAft>
                <a:spcPts val="0"/>
              </a:spcAft>
              <a:buClr>
                <a:schemeClr val="dk1"/>
              </a:buClr>
              <a:buSzPct val="100000"/>
              <a:buChar char="•"/>
            </a:pPr>
            <a:r>
              <a:rPr b="1" lang="en-US"/>
              <a:t>Hebrews 3:13</a:t>
            </a:r>
            <a:endParaRPr/>
          </a:p>
          <a:p>
            <a:pPr indent="-228600" lvl="0" marL="228600" rtl="0" algn="l">
              <a:lnSpc>
                <a:spcPct val="90000"/>
              </a:lnSpc>
              <a:spcBef>
                <a:spcPts val="1000"/>
              </a:spcBef>
              <a:spcAft>
                <a:spcPts val="0"/>
              </a:spcAft>
              <a:buClr>
                <a:schemeClr val="dk1"/>
              </a:buClr>
              <a:buSzPct val="100000"/>
              <a:buChar char="•"/>
            </a:pPr>
            <a:r>
              <a:rPr lang="en-US"/>
              <a:t>Urges daily encouragement and cultivation of an environment receptive to God: "But encourage one another daily, as long as it is called 'Today,' so that none of you may be hardened by sin’s deceitfulness."</a:t>
            </a:r>
            <a:endParaRPr/>
          </a:p>
          <a:p>
            <a:pPr indent="-228600" lvl="0" marL="228600" rtl="0" algn="l">
              <a:lnSpc>
                <a:spcPct val="90000"/>
              </a:lnSpc>
              <a:spcBef>
                <a:spcPts val="1000"/>
              </a:spcBef>
              <a:spcAft>
                <a:spcPts val="0"/>
              </a:spcAft>
              <a:buClr>
                <a:schemeClr val="dk1"/>
              </a:buClr>
              <a:buSzPct val="100000"/>
              <a:buChar char="•"/>
            </a:pPr>
            <a:r>
              <a:rPr b="1" lang="en-US"/>
              <a:t>Lamentations 3:22–23</a:t>
            </a:r>
            <a:endParaRPr/>
          </a:p>
          <a:p>
            <a:pPr indent="-228600" lvl="0" marL="228600" rtl="0" algn="l">
              <a:lnSpc>
                <a:spcPct val="90000"/>
              </a:lnSpc>
              <a:spcBef>
                <a:spcPts val="1000"/>
              </a:spcBef>
              <a:spcAft>
                <a:spcPts val="0"/>
              </a:spcAft>
              <a:buClr>
                <a:schemeClr val="dk1"/>
              </a:buClr>
              <a:buSzPct val="100000"/>
              <a:buChar char="•"/>
            </a:pPr>
            <a:r>
              <a:rPr lang="en-US"/>
              <a:t>Reminds believers of God's daily renewal: "Because of the Lord’s great love we are not consumed, for his compassions never fail. They are new every morning; great is your faithfulness."</a:t>
            </a:r>
            <a:endParaRPr/>
          </a:p>
          <a:p>
            <a:pPr indent="-419100" lvl="1" marL="914400" rtl="0" algn="l">
              <a:lnSpc>
                <a:spcPct val="90000"/>
              </a:lnSpc>
              <a:spcBef>
                <a:spcPts val="500"/>
              </a:spcBef>
              <a:spcAft>
                <a:spcPts val="0"/>
              </a:spcAft>
              <a:buClr>
                <a:schemeClr val="dk1"/>
              </a:buClr>
              <a:buSzPct val="100000"/>
              <a:buFont typeface="Play"/>
              <a:buNone/>
            </a:pPr>
            <a:r>
              <a:t/>
            </a:r>
            <a:endParaRPr b="1" i="1"/>
          </a:p>
          <a:p>
            <a:pPr indent="-457200" lvl="1" marL="914400" rtl="0" algn="l">
              <a:lnSpc>
                <a:spcPct val="90000"/>
              </a:lnSpc>
              <a:spcBef>
                <a:spcPts val="500"/>
              </a:spcBef>
              <a:spcAft>
                <a:spcPts val="0"/>
              </a:spcAft>
              <a:buClr>
                <a:schemeClr val="dk1"/>
              </a:buClr>
              <a:buSzPct val="100000"/>
              <a:buFont typeface="Play"/>
              <a:buAutoNum type="arabicPeriod"/>
            </a:pPr>
            <a:r>
              <a:rPr b="1" i="1" lang="en-US"/>
              <a:t>Build the relationship. </a:t>
            </a:r>
            <a:endParaRPr/>
          </a:p>
          <a:p>
            <a:pPr indent="-184150" lvl="0" marL="228600" rtl="0" algn="l">
              <a:lnSpc>
                <a:spcPct val="90000"/>
              </a:lnSpc>
              <a:spcBef>
                <a:spcPts val="1000"/>
              </a:spcBef>
              <a:spcAft>
                <a:spcPts val="0"/>
              </a:spcAft>
              <a:buClr>
                <a:schemeClr val="dk1"/>
              </a:buClr>
              <a:buSzPct val="100000"/>
              <a:buNone/>
            </a:pPr>
            <a:r>
              <a:t/>
            </a:r>
            <a:endParaRPr/>
          </a:p>
        </p:txBody>
      </p:sp>
      <p:sp>
        <p:nvSpPr>
          <p:cNvPr id="425" name="Google Shape;425;p44"/>
          <p:cNvSpPr txBox="1"/>
          <p:nvPr/>
        </p:nvSpPr>
        <p:spPr>
          <a:xfrm>
            <a:off x="6244389" y="6040367"/>
            <a:ext cx="6093994" cy="769441"/>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rgbClr val="1E4E79"/>
              </a:buClr>
              <a:buSzPts val="1600"/>
              <a:buFont typeface="Arial"/>
              <a:buChar char="•"/>
            </a:pPr>
            <a:r>
              <a:rPr lang="en-US" sz="1600">
                <a:solidFill>
                  <a:srgbClr val="1E4E79"/>
                </a:solidFill>
                <a:latin typeface="Calibri"/>
                <a:ea typeface="Calibri"/>
                <a:cs typeface="Calibri"/>
                <a:sym typeface="Calibri"/>
              </a:rPr>
              <a:t>Remember who it is we're into, and who is into us: </a:t>
            </a:r>
            <a:endParaRPr sz="1100">
              <a:solidFill>
                <a:srgbClr val="1E4E79"/>
              </a:solidFill>
              <a:latin typeface="Calibri"/>
              <a:ea typeface="Calibri"/>
              <a:cs typeface="Calibri"/>
              <a:sym typeface="Calibri"/>
            </a:endParaRPr>
          </a:p>
          <a:p>
            <a:pPr indent="-342900" lvl="0" marL="342900" marR="0" rtl="0" algn="l">
              <a:spcBef>
                <a:spcPts val="0"/>
              </a:spcBef>
              <a:spcAft>
                <a:spcPts val="0"/>
              </a:spcAft>
              <a:buClr>
                <a:schemeClr val="dk1"/>
              </a:buClr>
              <a:buSzPts val="1400"/>
              <a:buFont typeface="Arial"/>
              <a:buChar char="•"/>
            </a:pPr>
            <a:r>
              <a:rPr lang="en-US" sz="1400">
                <a:solidFill>
                  <a:schemeClr val="dk1"/>
                </a:solidFill>
                <a:latin typeface="Calibri"/>
                <a:ea typeface="Calibri"/>
                <a:cs typeface="Calibri"/>
                <a:sym typeface="Calibri"/>
              </a:rPr>
              <a:t> </a:t>
            </a:r>
            <a:r>
              <a:rPr lang="en-US" sz="1400" u="sng">
                <a:solidFill>
                  <a:schemeClr val="dk1"/>
                </a:solidFill>
                <a:latin typeface="Calibri"/>
                <a:ea typeface="Calibri"/>
                <a:cs typeface="Calibri"/>
                <a:sym typeface="Calibri"/>
                <a:hlinkClick r:id="rId4">
                  <a:extLst>
                    <a:ext uri="{A12FA001-AC4F-418D-AE19-62706E023703}">
                      <ahyp:hlinkClr val="tx"/>
                    </a:ext>
                  </a:extLst>
                </a:hlinkClick>
              </a:rPr>
              <a:t>Phil Wickham - At Your Name</a:t>
            </a:r>
            <a:endParaRPr sz="1100">
              <a:solidFill>
                <a:schemeClr val="dk1"/>
              </a:solidFill>
              <a:latin typeface="Calibri"/>
              <a:ea typeface="Calibri"/>
              <a:cs typeface="Calibri"/>
              <a:sym typeface="Calibri"/>
            </a:endParaRPr>
          </a:p>
          <a:p>
            <a:pPr indent="-342900" lvl="0" marL="342900" marR="0" rtl="0" algn="l">
              <a:spcBef>
                <a:spcPts val="0"/>
              </a:spcBef>
              <a:spcAft>
                <a:spcPts val="0"/>
              </a:spcAft>
              <a:buClr>
                <a:schemeClr val="dk1"/>
              </a:buClr>
              <a:buSzPts val="1400"/>
              <a:buFont typeface="Arial"/>
              <a:buChar char="•"/>
            </a:pPr>
            <a:r>
              <a:rPr lang="en-US" sz="1400">
                <a:solidFill>
                  <a:schemeClr val="dk1"/>
                </a:solidFill>
                <a:latin typeface="Calibri"/>
                <a:ea typeface="Calibri"/>
                <a:cs typeface="Calibri"/>
                <a:sym typeface="Calibri"/>
              </a:rPr>
              <a:t>Christ the Lord! Here's </a:t>
            </a:r>
            <a:r>
              <a:rPr lang="en-US" sz="1400" u="sng">
                <a:solidFill>
                  <a:schemeClr val="dk1"/>
                </a:solidFill>
                <a:latin typeface="Calibri"/>
                <a:ea typeface="Calibri"/>
                <a:cs typeface="Calibri"/>
                <a:sym typeface="Calibri"/>
                <a:hlinkClick r:id="rId5">
                  <a:extLst>
                    <a:ext uri="{A12FA001-AC4F-418D-AE19-62706E023703}">
                      <ahyp:hlinkClr val="tx"/>
                    </a:ext>
                  </a:extLst>
                </a:hlinkClick>
              </a:rPr>
              <a:t>a few more</a:t>
            </a:r>
            <a:r>
              <a:rPr lang="en-US" sz="1400">
                <a:solidFill>
                  <a:schemeClr val="dk1"/>
                </a:solidFill>
                <a:latin typeface="Calibri"/>
                <a:ea typeface="Calibri"/>
                <a:cs typeface="Calibri"/>
                <a:sym typeface="Calibri"/>
              </a:rPr>
              <a:t> </a:t>
            </a:r>
            <a:endParaRPr sz="1100">
              <a:solidFill>
                <a:schemeClr val="dk1"/>
              </a:solidFill>
              <a:latin typeface="Calibri"/>
              <a:ea typeface="Calibri"/>
              <a:cs typeface="Calibri"/>
              <a:sym typeface="Calibri"/>
            </a:endParaRPr>
          </a:p>
        </p:txBody>
      </p:sp>
      <p:sp>
        <p:nvSpPr>
          <p:cNvPr id="426" name="Google Shape;426;p44"/>
          <p:cNvSpPr txBox="1"/>
          <p:nvPr/>
        </p:nvSpPr>
        <p:spPr>
          <a:xfrm>
            <a:off x="6400800" y="569168"/>
            <a:ext cx="5607698" cy="3046988"/>
          </a:xfrm>
          <a:prstGeom prst="rect">
            <a:avLst/>
          </a:prstGeom>
          <a:solidFill>
            <a:srgbClr val="FF000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4800">
                <a:solidFill>
                  <a:schemeClr val="dk1"/>
                </a:solidFill>
                <a:latin typeface="Arial"/>
                <a:ea typeface="Arial"/>
                <a:cs typeface="Arial"/>
                <a:sym typeface="Arial"/>
              </a:rPr>
              <a:t>You don’t get your identity from Sitting in a Building for an hour each week. </a:t>
            </a:r>
            <a:endParaRPr/>
          </a:p>
        </p:txBody>
      </p:sp>
      <p:sp>
        <p:nvSpPr>
          <p:cNvPr id="427" name="Google Shape;427;p44"/>
          <p:cNvSpPr txBox="1"/>
          <p:nvPr/>
        </p:nvSpPr>
        <p:spPr>
          <a:xfrm>
            <a:off x="6400800" y="3722914"/>
            <a:ext cx="5607697" cy="2308324"/>
          </a:xfrm>
          <a:prstGeom prst="rect">
            <a:avLst/>
          </a:prstGeom>
          <a:solidFill>
            <a:schemeClr val="accent6"/>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4800">
                <a:solidFill>
                  <a:schemeClr val="dk1"/>
                </a:solidFill>
                <a:latin typeface="Arial"/>
                <a:ea typeface="Arial"/>
                <a:cs typeface="Arial"/>
                <a:sym typeface="Arial"/>
              </a:rPr>
              <a:t>You get your identity from Christ living inside you</a:t>
            </a:r>
            <a:r>
              <a:rPr lang="en-US" sz="1600">
                <a:solidFill>
                  <a:schemeClr val="dk1"/>
                </a:solidFill>
                <a:latin typeface="Arial"/>
                <a:ea typeface="Arial"/>
                <a:cs typeface="Arial"/>
                <a:sym typeface="Arial"/>
              </a:rPr>
              <a:t>. </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1" name="Shape 431"/>
        <p:cNvGrpSpPr/>
        <p:nvPr/>
      </p:nvGrpSpPr>
      <p:grpSpPr>
        <a:xfrm>
          <a:off x="0" y="0"/>
          <a:ext cx="0" cy="0"/>
          <a:chOff x="0" y="0"/>
          <a:chExt cx="0" cy="0"/>
        </a:xfrm>
      </p:grpSpPr>
      <p:sp>
        <p:nvSpPr>
          <p:cNvPr id="432" name="Google Shape;432;p4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Play"/>
              <a:buNone/>
            </a:pPr>
            <a:r>
              <a:rPr b="1" i="1" lang="en-US"/>
              <a:t>15 easy steps</a:t>
            </a:r>
            <a:br>
              <a:rPr lang="en-US"/>
            </a:br>
            <a:r>
              <a:rPr i="1" lang="en-US"/>
              <a:t>Do these Daily</a:t>
            </a:r>
            <a:br>
              <a:rPr lang="en-US"/>
            </a:br>
            <a:r>
              <a:rPr b="1" i="1" lang="en-US" sz="1600" u="sng">
                <a:solidFill>
                  <a:schemeClr val="hlink"/>
                </a:solidFill>
                <a:hlinkClick r:id="rId3"/>
              </a:rPr>
              <a:t>Third Day - Children of God - with Lyrics</a:t>
            </a:r>
            <a:br>
              <a:rPr b="1" lang="en-US"/>
            </a:br>
            <a:endParaRPr/>
          </a:p>
        </p:txBody>
      </p:sp>
      <p:sp>
        <p:nvSpPr>
          <p:cNvPr id="433" name="Google Shape;433;p45"/>
          <p:cNvSpPr txBox="1"/>
          <p:nvPr>
            <p:ph idx="1" type="body"/>
          </p:nvPr>
        </p:nvSpPr>
        <p:spPr>
          <a:xfrm>
            <a:off x="838200" y="1517821"/>
            <a:ext cx="5406189" cy="5282858"/>
          </a:xfrm>
          <a:prstGeom prst="rect">
            <a:avLst/>
          </a:prstGeom>
          <a:noFill/>
          <a:ln>
            <a:noFill/>
          </a:ln>
        </p:spPr>
        <p:txBody>
          <a:bodyPr anchorCtr="0" anchor="t" bIns="45700" lIns="91425" spcFirstLastPara="1" rIns="91425" wrap="square" tIns="45700">
            <a:normAutofit fontScale="32500" lnSpcReduction="20000"/>
          </a:bodyPr>
          <a:lstStyle/>
          <a:p>
            <a:pPr indent="-228600" lvl="0" marL="228600" rtl="0" algn="l">
              <a:lnSpc>
                <a:spcPct val="90000"/>
              </a:lnSpc>
              <a:spcBef>
                <a:spcPts val="0"/>
              </a:spcBef>
              <a:spcAft>
                <a:spcPts val="0"/>
              </a:spcAft>
              <a:buClr>
                <a:schemeClr val="dk1"/>
              </a:buClr>
              <a:buSzPct val="100000"/>
              <a:buChar char="•"/>
            </a:pPr>
            <a:r>
              <a:rPr b="1" i="1" lang="en-US"/>
              <a:t>Know God </a:t>
            </a:r>
            <a:endParaRPr/>
          </a:p>
          <a:p>
            <a:pPr indent="-457200" lvl="1" marL="914400" rtl="0" algn="l">
              <a:lnSpc>
                <a:spcPct val="90000"/>
              </a:lnSpc>
              <a:spcBef>
                <a:spcPts val="500"/>
              </a:spcBef>
              <a:spcAft>
                <a:spcPts val="0"/>
              </a:spcAft>
              <a:buClr>
                <a:schemeClr val="dk1"/>
              </a:buClr>
              <a:buSzPct val="100000"/>
              <a:buFont typeface="Play"/>
              <a:buAutoNum type="arabicPeriod"/>
            </a:pPr>
            <a:r>
              <a:rPr b="1" i="1" lang="en-US"/>
              <a:t>Everyday active pursuit - seek his face.</a:t>
            </a:r>
            <a:endParaRPr/>
          </a:p>
          <a:p>
            <a:pPr indent="-457200" lvl="1" marL="914400" rtl="0" algn="l">
              <a:lnSpc>
                <a:spcPct val="90000"/>
              </a:lnSpc>
              <a:spcBef>
                <a:spcPts val="500"/>
              </a:spcBef>
              <a:spcAft>
                <a:spcPts val="0"/>
              </a:spcAft>
              <a:buClr>
                <a:schemeClr val="dk1"/>
              </a:buClr>
              <a:buSzPct val="100000"/>
              <a:buFont typeface="Play"/>
              <a:buAutoNum type="arabicPeriod"/>
            </a:pPr>
            <a:r>
              <a:rPr b="1" i="1" lang="en-US">
                <a:highlight>
                  <a:srgbClr val="FFFF00"/>
                </a:highlight>
              </a:rPr>
              <a:t>Learn and know scripture. </a:t>
            </a:r>
            <a:endParaRPr/>
          </a:p>
          <a:p>
            <a:pPr indent="-457200" lvl="1" marL="914400" rtl="0" algn="l">
              <a:lnSpc>
                <a:spcPct val="90000"/>
              </a:lnSpc>
              <a:spcBef>
                <a:spcPts val="500"/>
              </a:spcBef>
              <a:spcAft>
                <a:spcPts val="0"/>
              </a:spcAft>
              <a:buClr>
                <a:schemeClr val="dk1"/>
              </a:buClr>
              <a:buSzPct val="100000"/>
              <a:buFont typeface="Play"/>
              <a:buAutoNum type="arabicPeriod"/>
            </a:pPr>
            <a:r>
              <a:rPr b="1" i="1" lang="en-US"/>
              <a:t>Listen to the Spirit. "the voice" "the prompting" the “perceived conviction" </a:t>
            </a:r>
            <a:endParaRPr/>
          </a:p>
          <a:p>
            <a:pPr indent="-457200" lvl="1" marL="914400" rtl="0" algn="l">
              <a:lnSpc>
                <a:spcPct val="90000"/>
              </a:lnSpc>
              <a:spcBef>
                <a:spcPts val="500"/>
              </a:spcBef>
              <a:spcAft>
                <a:spcPts val="0"/>
              </a:spcAft>
              <a:buClr>
                <a:schemeClr val="dk1"/>
              </a:buClr>
              <a:buSzPct val="100000"/>
              <a:buFont typeface="Play"/>
              <a:buAutoNum type="arabicPeriod"/>
            </a:pPr>
            <a:r>
              <a:rPr b="1" i="1" lang="en-US"/>
              <a:t>Build an environment to welcome the Holy Spirit</a:t>
            </a:r>
            <a:endParaRPr/>
          </a:p>
          <a:p>
            <a:pPr indent="-457200" lvl="1" marL="914400" rtl="0" algn="l">
              <a:lnSpc>
                <a:spcPct val="90000"/>
              </a:lnSpc>
              <a:spcBef>
                <a:spcPts val="500"/>
              </a:spcBef>
              <a:spcAft>
                <a:spcPts val="0"/>
              </a:spcAft>
              <a:buClr>
                <a:schemeClr val="dk1"/>
              </a:buClr>
              <a:buSzPct val="100000"/>
              <a:buFont typeface="Play"/>
              <a:buAutoNum type="arabicPeriod"/>
            </a:pPr>
            <a:r>
              <a:rPr b="1" i="1" lang="en-US"/>
              <a:t>DAILY - if you're a Sunday warrior this all abstract. </a:t>
            </a:r>
            <a:endParaRPr/>
          </a:p>
          <a:p>
            <a:pPr indent="-457200" lvl="1" marL="914400" rtl="0" algn="l">
              <a:lnSpc>
                <a:spcPct val="90000"/>
              </a:lnSpc>
              <a:spcBef>
                <a:spcPts val="500"/>
              </a:spcBef>
              <a:spcAft>
                <a:spcPts val="0"/>
              </a:spcAft>
              <a:buClr>
                <a:schemeClr val="dk1"/>
              </a:buClr>
              <a:buSzPct val="100000"/>
              <a:buFont typeface="Play"/>
              <a:buAutoNum type="arabicPeriod"/>
            </a:pPr>
            <a:r>
              <a:rPr b="1" i="1" lang="en-US" sz="6200"/>
              <a:t>Build the relationship. </a:t>
            </a:r>
            <a:endParaRPr/>
          </a:p>
          <a:p>
            <a:pPr indent="-228600" lvl="0" marL="228600" rtl="0" algn="l">
              <a:lnSpc>
                <a:spcPct val="90000"/>
              </a:lnSpc>
              <a:spcBef>
                <a:spcPts val="1000"/>
              </a:spcBef>
              <a:spcAft>
                <a:spcPts val="0"/>
              </a:spcAft>
              <a:buClr>
                <a:schemeClr val="dk1"/>
              </a:buClr>
              <a:buSzPct val="100000"/>
              <a:buChar char="•"/>
            </a:pPr>
            <a:r>
              <a:rPr b="1" lang="en-US"/>
              <a:t>James 4:8</a:t>
            </a:r>
            <a:endParaRPr/>
          </a:p>
          <a:p>
            <a:pPr indent="-228600" lvl="0" marL="228600" rtl="0" algn="l">
              <a:lnSpc>
                <a:spcPct val="90000"/>
              </a:lnSpc>
              <a:spcBef>
                <a:spcPts val="1000"/>
              </a:spcBef>
              <a:spcAft>
                <a:spcPts val="0"/>
              </a:spcAft>
              <a:buClr>
                <a:schemeClr val="dk1"/>
              </a:buClr>
              <a:buSzPct val="100000"/>
              <a:buChar char="•"/>
            </a:pPr>
            <a:r>
              <a:rPr lang="en-US"/>
              <a:t>Emphasizes the relational closeness of drawing near to God: "Come near to God and he will come near to you. Wash your hands, you sinners, and purify your hearts, you double-minded."</a:t>
            </a:r>
            <a:endParaRPr/>
          </a:p>
          <a:p>
            <a:pPr indent="-228600" lvl="0" marL="228600" rtl="0" algn="l">
              <a:lnSpc>
                <a:spcPct val="90000"/>
              </a:lnSpc>
              <a:spcBef>
                <a:spcPts val="1000"/>
              </a:spcBef>
              <a:spcAft>
                <a:spcPts val="0"/>
              </a:spcAft>
              <a:buClr>
                <a:schemeClr val="dk1"/>
              </a:buClr>
              <a:buSzPct val="100000"/>
              <a:buChar char="•"/>
            </a:pPr>
            <a:r>
              <a:rPr b="1" lang="en-US"/>
              <a:t>John 15:4–5</a:t>
            </a:r>
            <a:endParaRPr/>
          </a:p>
          <a:p>
            <a:pPr indent="-228600" lvl="0" marL="228600" rtl="0" algn="l">
              <a:lnSpc>
                <a:spcPct val="90000"/>
              </a:lnSpc>
              <a:spcBef>
                <a:spcPts val="1000"/>
              </a:spcBef>
              <a:spcAft>
                <a:spcPts val="0"/>
              </a:spcAft>
              <a:buClr>
                <a:schemeClr val="dk1"/>
              </a:buClr>
              <a:buSzPct val="100000"/>
              <a:buChar char="•"/>
            </a:pPr>
            <a:r>
              <a:rPr lang="en-US"/>
              <a:t>Highlights the vital connection of abiding in Christ: "Remain in me, as I also remain in you. No branch can bear fruit by itself; it must remain in the vine. Neither can you bear fruit unless you remain in me."</a:t>
            </a:r>
            <a:endParaRPr/>
          </a:p>
          <a:p>
            <a:pPr indent="-228600" lvl="0" marL="228600" rtl="0" algn="l">
              <a:lnSpc>
                <a:spcPct val="90000"/>
              </a:lnSpc>
              <a:spcBef>
                <a:spcPts val="1000"/>
              </a:spcBef>
              <a:spcAft>
                <a:spcPts val="0"/>
              </a:spcAft>
              <a:buClr>
                <a:schemeClr val="dk1"/>
              </a:buClr>
              <a:buSzPct val="100000"/>
              <a:buChar char="•"/>
            </a:pPr>
            <a:r>
              <a:rPr b="1" lang="en-US"/>
              <a:t>Romans 8:15–16</a:t>
            </a:r>
            <a:endParaRPr/>
          </a:p>
          <a:p>
            <a:pPr indent="-228600" lvl="0" marL="228600" rtl="0" algn="l">
              <a:lnSpc>
                <a:spcPct val="90000"/>
              </a:lnSpc>
              <a:spcBef>
                <a:spcPts val="1000"/>
              </a:spcBef>
              <a:spcAft>
                <a:spcPts val="0"/>
              </a:spcAft>
              <a:buClr>
                <a:schemeClr val="dk1"/>
              </a:buClr>
              <a:buSzPct val="100000"/>
              <a:buChar char="•"/>
            </a:pPr>
            <a:r>
              <a:rPr lang="en-US"/>
              <a:t>Describes the intimate, familial relationship believers have through the Spirit: "The Spirit you received does not make you slaves, so that you live in fear; rather, the Spirit you received brought about your adoption to sonship. And by him we cry, 'Abba, Father.' The Spirit himself testifies with our spirit that we are God’s children."</a:t>
            </a:r>
            <a:endParaRPr/>
          </a:p>
          <a:p>
            <a:pPr indent="-228600" lvl="0" marL="228600" rtl="0" algn="l">
              <a:lnSpc>
                <a:spcPct val="90000"/>
              </a:lnSpc>
              <a:spcBef>
                <a:spcPts val="1000"/>
              </a:spcBef>
              <a:spcAft>
                <a:spcPts val="0"/>
              </a:spcAft>
              <a:buClr>
                <a:schemeClr val="dk1"/>
              </a:buClr>
              <a:buSzPct val="100000"/>
              <a:buChar char="•"/>
            </a:pPr>
            <a:r>
              <a:rPr b="1" lang="en-US"/>
              <a:t>Philippians 3:10</a:t>
            </a:r>
            <a:endParaRPr/>
          </a:p>
          <a:p>
            <a:pPr indent="-228600" lvl="0" marL="228600" rtl="0" algn="l">
              <a:lnSpc>
                <a:spcPct val="90000"/>
              </a:lnSpc>
              <a:spcBef>
                <a:spcPts val="1000"/>
              </a:spcBef>
              <a:spcAft>
                <a:spcPts val="0"/>
              </a:spcAft>
              <a:buClr>
                <a:schemeClr val="dk1"/>
              </a:buClr>
              <a:buSzPct val="100000"/>
              <a:buChar char="•"/>
            </a:pPr>
            <a:r>
              <a:rPr lang="en-US"/>
              <a:t>Expresses the ultimate heart's desire of knowing Christ deeply: "I want to know Christ—yes, to know the power of his resurrection and participation in his sufferings, becoming like him in his death."</a:t>
            </a:r>
            <a:endParaRPr/>
          </a:p>
          <a:p>
            <a:pPr indent="-228600" lvl="0" marL="228600" rtl="0" algn="l">
              <a:lnSpc>
                <a:spcPct val="90000"/>
              </a:lnSpc>
              <a:spcBef>
                <a:spcPts val="1000"/>
              </a:spcBef>
              <a:spcAft>
                <a:spcPts val="0"/>
              </a:spcAft>
              <a:buClr>
                <a:schemeClr val="dk1"/>
              </a:buClr>
              <a:buSzPct val="100000"/>
              <a:buChar char="•"/>
            </a:pPr>
            <a:r>
              <a:rPr b="1" lang="en-US"/>
              <a:t>Colossians 2:6–7</a:t>
            </a:r>
            <a:endParaRPr/>
          </a:p>
          <a:p>
            <a:pPr indent="-228600" lvl="0" marL="228600" rtl="0" algn="l">
              <a:lnSpc>
                <a:spcPct val="90000"/>
              </a:lnSpc>
              <a:spcBef>
                <a:spcPts val="1000"/>
              </a:spcBef>
              <a:spcAft>
                <a:spcPts val="0"/>
              </a:spcAft>
              <a:buClr>
                <a:schemeClr val="dk1"/>
              </a:buClr>
              <a:buSzPct val="100000"/>
              <a:buChar char="•"/>
            </a:pPr>
            <a:r>
              <a:rPr lang="en-US"/>
              <a:t>Urges believers to continue living their lives in Him, rooted and built up in Him, strengthened in the faith, and overflowing with thankfulness.</a:t>
            </a:r>
            <a:endParaRPr/>
          </a:p>
          <a:p>
            <a:pPr indent="0" lvl="0" marL="0" rtl="0" algn="l">
              <a:lnSpc>
                <a:spcPct val="90000"/>
              </a:lnSpc>
              <a:spcBef>
                <a:spcPts val="1000"/>
              </a:spcBef>
              <a:spcAft>
                <a:spcPts val="0"/>
              </a:spcAft>
              <a:buClr>
                <a:schemeClr val="dk1"/>
              </a:buClr>
              <a:buSzPct val="100000"/>
              <a:buNone/>
            </a:pPr>
            <a:r>
              <a:t/>
            </a:r>
            <a:endParaRPr/>
          </a:p>
          <a:p>
            <a:pPr indent="0" lvl="0" marL="0" rtl="0" algn="l">
              <a:lnSpc>
                <a:spcPct val="90000"/>
              </a:lnSpc>
              <a:spcBef>
                <a:spcPts val="1000"/>
              </a:spcBef>
              <a:spcAft>
                <a:spcPts val="0"/>
              </a:spcAft>
              <a:buClr>
                <a:schemeClr val="dk1"/>
              </a:buClr>
              <a:buSzPct val="100000"/>
              <a:buNone/>
            </a:pPr>
            <a:r>
              <a:t/>
            </a:r>
            <a:endParaRPr/>
          </a:p>
          <a:p>
            <a:pPr indent="0" lvl="0" marL="0" rtl="0" algn="l">
              <a:lnSpc>
                <a:spcPct val="90000"/>
              </a:lnSpc>
              <a:spcBef>
                <a:spcPts val="1000"/>
              </a:spcBef>
              <a:spcAft>
                <a:spcPts val="0"/>
              </a:spcAft>
              <a:buClr>
                <a:schemeClr val="dk1"/>
              </a:buClr>
              <a:buSzPct val="100000"/>
              <a:buNone/>
            </a:pPr>
            <a:r>
              <a:t/>
            </a:r>
            <a:endParaRPr/>
          </a:p>
          <a:p>
            <a:pPr indent="0" lvl="0" marL="0" rtl="0" algn="l">
              <a:lnSpc>
                <a:spcPct val="90000"/>
              </a:lnSpc>
              <a:spcBef>
                <a:spcPts val="1000"/>
              </a:spcBef>
              <a:spcAft>
                <a:spcPts val="0"/>
              </a:spcAft>
              <a:buClr>
                <a:schemeClr val="dk1"/>
              </a:buClr>
              <a:buSzPct val="100000"/>
              <a:buNone/>
            </a:pPr>
            <a:br>
              <a:rPr lang="en-US"/>
            </a:br>
            <a:r>
              <a:rPr b="1" lang="en-US" u="sng">
                <a:solidFill>
                  <a:schemeClr val="hlink"/>
                </a:solidFill>
                <a:hlinkClick r:id="rId4"/>
              </a:rPr>
              <a:t>Mystery achievement - Pretenders (with Lyrics)</a:t>
            </a:r>
            <a:endParaRPr/>
          </a:p>
          <a:p>
            <a:pPr indent="-170815" lvl="0" marL="228600" rtl="0" algn="l">
              <a:lnSpc>
                <a:spcPct val="90000"/>
              </a:lnSpc>
              <a:spcBef>
                <a:spcPts val="1000"/>
              </a:spcBef>
              <a:spcAft>
                <a:spcPts val="0"/>
              </a:spcAft>
              <a:buClr>
                <a:schemeClr val="dk1"/>
              </a:buClr>
              <a:buSzPct val="100000"/>
              <a:buNone/>
            </a:pPr>
            <a:r>
              <a:t/>
            </a:r>
            <a:endParaRPr/>
          </a:p>
        </p:txBody>
      </p:sp>
      <p:sp>
        <p:nvSpPr>
          <p:cNvPr id="434" name="Google Shape;434;p45"/>
          <p:cNvSpPr txBox="1"/>
          <p:nvPr/>
        </p:nvSpPr>
        <p:spPr>
          <a:xfrm>
            <a:off x="6244389" y="6031238"/>
            <a:ext cx="6093994" cy="769441"/>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rgbClr val="1E4E79"/>
              </a:buClr>
              <a:buSzPts val="1600"/>
              <a:buFont typeface="Arial"/>
              <a:buChar char="•"/>
            </a:pPr>
            <a:r>
              <a:rPr lang="en-US" sz="1600">
                <a:solidFill>
                  <a:srgbClr val="1E4E79"/>
                </a:solidFill>
                <a:latin typeface="Calibri"/>
                <a:ea typeface="Calibri"/>
                <a:cs typeface="Calibri"/>
                <a:sym typeface="Calibri"/>
              </a:rPr>
              <a:t>Remember who it is we're into, and who is into us: </a:t>
            </a:r>
            <a:endParaRPr sz="1100">
              <a:solidFill>
                <a:srgbClr val="1E4E79"/>
              </a:solidFill>
              <a:latin typeface="Calibri"/>
              <a:ea typeface="Calibri"/>
              <a:cs typeface="Calibri"/>
              <a:sym typeface="Calibri"/>
            </a:endParaRPr>
          </a:p>
          <a:p>
            <a:pPr indent="-342900" lvl="0" marL="342900" marR="0" rtl="0" algn="l">
              <a:spcBef>
                <a:spcPts val="0"/>
              </a:spcBef>
              <a:spcAft>
                <a:spcPts val="0"/>
              </a:spcAft>
              <a:buClr>
                <a:schemeClr val="dk1"/>
              </a:buClr>
              <a:buSzPts val="1400"/>
              <a:buFont typeface="Arial"/>
              <a:buChar char="•"/>
            </a:pPr>
            <a:r>
              <a:rPr lang="en-US" sz="1400">
                <a:solidFill>
                  <a:schemeClr val="dk1"/>
                </a:solidFill>
                <a:latin typeface="Calibri"/>
                <a:ea typeface="Calibri"/>
                <a:cs typeface="Calibri"/>
                <a:sym typeface="Calibri"/>
              </a:rPr>
              <a:t> </a:t>
            </a:r>
            <a:r>
              <a:rPr lang="en-US" sz="1400" u="sng">
                <a:solidFill>
                  <a:schemeClr val="dk1"/>
                </a:solidFill>
                <a:latin typeface="Calibri"/>
                <a:ea typeface="Calibri"/>
                <a:cs typeface="Calibri"/>
                <a:sym typeface="Calibri"/>
                <a:hlinkClick r:id="rId5">
                  <a:extLst>
                    <a:ext uri="{A12FA001-AC4F-418D-AE19-62706E023703}">
                      <ahyp:hlinkClr val="tx"/>
                    </a:ext>
                  </a:extLst>
                </a:hlinkClick>
              </a:rPr>
              <a:t>Phil Wickham - At Your Name</a:t>
            </a:r>
            <a:endParaRPr sz="1100">
              <a:solidFill>
                <a:schemeClr val="dk1"/>
              </a:solidFill>
              <a:latin typeface="Calibri"/>
              <a:ea typeface="Calibri"/>
              <a:cs typeface="Calibri"/>
              <a:sym typeface="Calibri"/>
            </a:endParaRPr>
          </a:p>
          <a:p>
            <a:pPr indent="-342900" lvl="0" marL="342900" marR="0" rtl="0" algn="l">
              <a:spcBef>
                <a:spcPts val="0"/>
              </a:spcBef>
              <a:spcAft>
                <a:spcPts val="0"/>
              </a:spcAft>
              <a:buClr>
                <a:schemeClr val="dk1"/>
              </a:buClr>
              <a:buSzPts val="1400"/>
              <a:buFont typeface="Arial"/>
              <a:buChar char="•"/>
            </a:pPr>
            <a:r>
              <a:rPr lang="en-US" sz="1400">
                <a:solidFill>
                  <a:schemeClr val="dk1"/>
                </a:solidFill>
                <a:latin typeface="Calibri"/>
                <a:ea typeface="Calibri"/>
                <a:cs typeface="Calibri"/>
                <a:sym typeface="Calibri"/>
              </a:rPr>
              <a:t>Christ the Lord! Here's </a:t>
            </a:r>
            <a:r>
              <a:rPr lang="en-US" sz="1400" u="sng">
                <a:solidFill>
                  <a:schemeClr val="dk1"/>
                </a:solidFill>
                <a:latin typeface="Calibri"/>
                <a:ea typeface="Calibri"/>
                <a:cs typeface="Calibri"/>
                <a:sym typeface="Calibri"/>
                <a:hlinkClick r:id="rId6">
                  <a:extLst>
                    <a:ext uri="{A12FA001-AC4F-418D-AE19-62706E023703}">
                      <ahyp:hlinkClr val="tx"/>
                    </a:ext>
                  </a:extLst>
                </a:hlinkClick>
              </a:rPr>
              <a:t>a few more</a:t>
            </a:r>
            <a:r>
              <a:rPr lang="en-US" sz="1400">
                <a:solidFill>
                  <a:schemeClr val="dk1"/>
                </a:solidFill>
                <a:latin typeface="Calibri"/>
                <a:ea typeface="Calibri"/>
                <a:cs typeface="Calibri"/>
                <a:sym typeface="Calibri"/>
              </a:rPr>
              <a:t> </a:t>
            </a:r>
            <a:endParaRPr sz="1100">
              <a:solidFill>
                <a:schemeClr val="dk1"/>
              </a:solidFill>
              <a:latin typeface="Calibri"/>
              <a:ea typeface="Calibri"/>
              <a:cs typeface="Calibri"/>
              <a:sym typeface="Calibri"/>
            </a:endParaRPr>
          </a:p>
        </p:txBody>
      </p:sp>
      <p:sp>
        <p:nvSpPr>
          <p:cNvPr id="435" name="Google Shape;435;p45"/>
          <p:cNvSpPr txBox="1"/>
          <p:nvPr/>
        </p:nvSpPr>
        <p:spPr>
          <a:xfrm>
            <a:off x="6400800" y="569168"/>
            <a:ext cx="5607698" cy="3046988"/>
          </a:xfrm>
          <a:prstGeom prst="rect">
            <a:avLst/>
          </a:prstGeom>
          <a:solidFill>
            <a:srgbClr val="FF000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4800">
                <a:solidFill>
                  <a:schemeClr val="dk1"/>
                </a:solidFill>
                <a:latin typeface="Arial"/>
                <a:ea typeface="Arial"/>
                <a:cs typeface="Arial"/>
                <a:sym typeface="Arial"/>
              </a:rPr>
              <a:t>You don’t get your identity from Sitting in a Building for an hour each week. </a:t>
            </a:r>
            <a:endParaRPr/>
          </a:p>
        </p:txBody>
      </p:sp>
      <p:sp>
        <p:nvSpPr>
          <p:cNvPr id="436" name="Google Shape;436;p45"/>
          <p:cNvSpPr txBox="1"/>
          <p:nvPr/>
        </p:nvSpPr>
        <p:spPr>
          <a:xfrm>
            <a:off x="6400800" y="3722914"/>
            <a:ext cx="5607697" cy="2308324"/>
          </a:xfrm>
          <a:prstGeom prst="rect">
            <a:avLst/>
          </a:prstGeom>
          <a:solidFill>
            <a:schemeClr val="accent6"/>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4800">
                <a:solidFill>
                  <a:schemeClr val="dk1"/>
                </a:solidFill>
                <a:latin typeface="Arial"/>
                <a:ea typeface="Arial"/>
                <a:cs typeface="Arial"/>
                <a:sym typeface="Arial"/>
              </a:rPr>
              <a:t>You get your identity from Christ living inside you</a:t>
            </a:r>
            <a:r>
              <a:rPr lang="en-US" sz="1600">
                <a:solidFill>
                  <a:schemeClr val="dk1"/>
                </a:solidFill>
                <a:latin typeface="Arial"/>
                <a:ea typeface="Arial"/>
                <a:cs typeface="Arial"/>
                <a:sym typeface="Arial"/>
              </a:rPr>
              <a:t>. </a:t>
            </a:r>
            <a:r>
              <a:rPr lang="en-US" sz="1000">
                <a:solidFill>
                  <a:schemeClr val="dk1"/>
                </a:solidFill>
                <a:latin typeface="Arial"/>
                <a:ea typeface="Arial"/>
                <a:cs typeface="Arial"/>
                <a:sym typeface="Arial"/>
              </a:rPr>
              <a:t> </a:t>
            </a:r>
            <a:endParaRPr b="1" sz="1100">
              <a:solidFill>
                <a:schemeClr val="dk1"/>
              </a:solidFill>
              <a:latin typeface="Arial"/>
              <a:ea typeface="Arial"/>
              <a:cs typeface="Arial"/>
              <a:sym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0" name="Shape 440"/>
        <p:cNvGrpSpPr/>
        <p:nvPr/>
      </p:nvGrpSpPr>
      <p:grpSpPr>
        <a:xfrm>
          <a:off x="0" y="0"/>
          <a:ext cx="0" cy="0"/>
          <a:chOff x="0" y="0"/>
          <a:chExt cx="0" cy="0"/>
        </a:xfrm>
      </p:grpSpPr>
      <p:sp>
        <p:nvSpPr>
          <p:cNvPr id="441" name="Google Shape;441;p4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i="1" lang="en-US"/>
              <a:t>15 easy steps</a:t>
            </a:r>
            <a:endParaRPr/>
          </a:p>
        </p:txBody>
      </p:sp>
      <p:sp>
        <p:nvSpPr>
          <p:cNvPr id="442" name="Google Shape;442;p46"/>
          <p:cNvSpPr txBox="1"/>
          <p:nvPr>
            <p:ph idx="1" type="body"/>
          </p:nvPr>
        </p:nvSpPr>
        <p:spPr>
          <a:xfrm>
            <a:off x="838200" y="1825625"/>
            <a:ext cx="5406189" cy="3516396"/>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b="1" i="1" lang="en-US"/>
              <a:t>Know for a fact who YOU are</a:t>
            </a:r>
            <a:endParaRPr/>
          </a:p>
          <a:p>
            <a:pPr indent="0" lvl="1" marL="457200" rtl="0" algn="l">
              <a:lnSpc>
                <a:spcPct val="90000"/>
              </a:lnSpc>
              <a:spcBef>
                <a:spcPts val="500"/>
              </a:spcBef>
              <a:spcAft>
                <a:spcPts val="0"/>
              </a:spcAft>
              <a:buClr>
                <a:schemeClr val="dk1"/>
              </a:buClr>
              <a:buSzPts val="2400"/>
              <a:buNone/>
            </a:pPr>
            <a:r>
              <a:rPr b="1" i="1" lang="en-US"/>
              <a:t>7.  Learn your new identity. </a:t>
            </a:r>
            <a:endParaRPr/>
          </a:p>
          <a:p>
            <a:pPr indent="0" lvl="1" marL="457200" rtl="0" algn="l">
              <a:lnSpc>
                <a:spcPct val="90000"/>
              </a:lnSpc>
              <a:spcBef>
                <a:spcPts val="500"/>
              </a:spcBef>
              <a:spcAft>
                <a:spcPts val="0"/>
              </a:spcAft>
              <a:buClr>
                <a:schemeClr val="dk1"/>
              </a:buClr>
              <a:buSzPts val="2400"/>
              <a:buNone/>
            </a:pPr>
            <a:r>
              <a:rPr b="1" i="1" lang="en-US"/>
              <a:t>8. Keep living your identity until it become reflex. </a:t>
            </a:r>
            <a:endParaRPr/>
          </a:p>
          <a:p>
            <a:pPr indent="0" lvl="1" marL="457200" rtl="0" algn="l">
              <a:lnSpc>
                <a:spcPct val="90000"/>
              </a:lnSpc>
              <a:spcBef>
                <a:spcPts val="500"/>
              </a:spcBef>
              <a:spcAft>
                <a:spcPts val="0"/>
              </a:spcAft>
              <a:buClr>
                <a:schemeClr val="dk1"/>
              </a:buClr>
              <a:buSzPts val="2400"/>
              <a:buNone/>
            </a:pPr>
            <a:r>
              <a:rPr b="1" i="1" lang="en-US"/>
              <a:t>9. Live out your new identity,</a:t>
            </a:r>
            <a:endParaRPr/>
          </a:p>
          <a:p>
            <a:pPr indent="0" lvl="1" marL="457200" rtl="0" algn="l">
              <a:lnSpc>
                <a:spcPct val="90000"/>
              </a:lnSpc>
              <a:spcBef>
                <a:spcPts val="500"/>
              </a:spcBef>
              <a:spcAft>
                <a:spcPts val="0"/>
              </a:spcAft>
              <a:buClr>
                <a:schemeClr val="dk1"/>
              </a:buClr>
              <a:buSzPts val="2400"/>
              <a:buNone/>
            </a:pPr>
            <a:r>
              <a:rPr b="1" i="1" lang="en-US"/>
              <a:t>10. Get your hands dirty! </a:t>
            </a:r>
            <a:endParaRPr/>
          </a:p>
          <a:p>
            <a:pPr indent="0" lvl="1" marL="457200" rtl="0" algn="l">
              <a:lnSpc>
                <a:spcPct val="90000"/>
              </a:lnSpc>
              <a:spcBef>
                <a:spcPts val="500"/>
              </a:spcBef>
              <a:spcAft>
                <a:spcPts val="0"/>
              </a:spcAft>
              <a:buClr>
                <a:schemeClr val="dk1"/>
              </a:buClr>
              <a:buSzPts val="2400"/>
              <a:buNone/>
            </a:pPr>
            <a:r>
              <a:rPr b="1" i="1" lang="en-US"/>
              <a:t>11. BE the difference in the life of someone who can't help you back. </a:t>
            </a:r>
            <a:endParaRPr/>
          </a:p>
          <a:p>
            <a:pPr indent="-50800" lvl="0" marL="228600" rtl="0" algn="l">
              <a:lnSpc>
                <a:spcPct val="90000"/>
              </a:lnSpc>
              <a:spcBef>
                <a:spcPts val="1000"/>
              </a:spcBef>
              <a:spcAft>
                <a:spcPts val="0"/>
              </a:spcAft>
              <a:buClr>
                <a:schemeClr val="dk1"/>
              </a:buClr>
              <a:buSzPts val="2800"/>
              <a:buNone/>
            </a:pPr>
            <a:r>
              <a:t/>
            </a:r>
            <a:endParaRPr/>
          </a:p>
        </p:txBody>
      </p:sp>
      <p:pic>
        <p:nvPicPr>
          <p:cNvPr descr="May be an image of text that says 'You don't have to respond to a name that God did not give you. KNOWWHOYOU YOU ARE AREINCHRI ICHRIST @SHAUNNEPSTAD" id="443" name="Google Shape;443;p46">
            <a:hlinkClick r:id="rId3"/>
          </p:cNvPr>
          <p:cNvPicPr preferRelativeResize="0"/>
          <p:nvPr/>
        </p:nvPicPr>
        <p:blipFill rotWithShape="1">
          <a:blip r:embed="rId4">
            <a:alphaModFix/>
          </a:blip>
          <a:srcRect b="0" l="0" r="0" t="0"/>
          <a:stretch/>
        </p:blipFill>
        <p:spPr>
          <a:xfrm>
            <a:off x="6244389" y="-1"/>
            <a:ext cx="5947611" cy="6858001"/>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7" name="Shape 447"/>
        <p:cNvGrpSpPr/>
        <p:nvPr/>
      </p:nvGrpSpPr>
      <p:grpSpPr>
        <a:xfrm>
          <a:off x="0" y="0"/>
          <a:ext cx="0" cy="0"/>
          <a:chOff x="0" y="0"/>
          <a:chExt cx="0" cy="0"/>
        </a:xfrm>
      </p:grpSpPr>
      <p:sp>
        <p:nvSpPr>
          <p:cNvPr id="448" name="Google Shape;448;p4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i="1" lang="en-US"/>
              <a:t>15 easy steps</a:t>
            </a:r>
            <a:endParaRPr/>
          </a:p>
        </p:txBody>
      </p:sp>
      <p:sp>
        <p:nvSpPr>
          <p:cNvPr id="449" name="Google Shape;449;p47"/>
          <p:cNvSpPr txBox="1"/>
          <p:nvPr>
            <p:ph idx="1" type="body"/>
          </p:nvPr>
        </p:nvSpPr>
        <p:spPr>
          <a:xfrm>
            <a:off x="431800" y="1456170"/>
            <a:ext cx="5406189" cy="3516396"/>
          </a:xfrm>
          <a:prstGeom prst="rect">
            <a:avLst/>
          </a:prstGeom>
          <a:noFill/>
          <a:ln>
            <a:noFill/>
          </a:ln>
        </p:spPr>
        <p:txBody>
          <a:bodyPr anchorCtr="0" anchor="t" bIns="45700" lIns="91425" spcFirstLastPara="1" rIns="91425" wrap="square" tIns="45700">
            <a:normAutofit fontScale="25000" lnSpcReduction="20000"/>
          </a:bodyPr>
          <a:lstStyle/>
          <a:p>
            <a:pPr indent="-228600" lvl="0" marL="228600" rtl="0" algn="l">
              <a:lnSpc>
                <a:spcPct val="90000"/>
              </a:lnSpc>
              <a:spcBef>
                <a:spcPts val="0"/>
              </a:spcBef>
              <a:spcAft>
                <a:spcPts val="0"/>
              </a:spcAft>
              <a:buClr>
                <a:schemeClr val="dk1"/>
              </a:buClr>
              <a:buSzPct val="100000"/>
              <a:buChar char="•"/>
            </a:pPr>
            <a:r>
              <a:rPr b="1" i="1" lang="en-US" sz="8000"/>
              <a:t>Know for a fact who YOU are</a:t>
            </a:r>
            <a:endParaRPr/>
          </a:p>
          <a:p>
            <a:pPr indent="-457200" lvl="1" marL="914400" rtl="0" algn="l">
              <a:lnSpc>
                <a:spcPct val="90000"/>
              </a:lnSpc>
              <a:spcBef>
                <a:spcPts val="500"/>
              </a:spcBef>
              <a:spcAft>
                <a:spcPts val="0"/>
              </a:spcAft>
              <a:buClr>
                <a:schemeClr val="dk1"/>
              </a:buClr>
              <a:buSzPct val="100000"/>
              <a:buAutoNum type="arabicPeriod" startAt="7"/>
            </a:pPr>
            <a:r>
              <a:rPr b="1" i="1" lang="en-US" sz="8000"/>
              <a:t>Learn your new identity.</a:t>
            </a:r>
            <a:endParaRPr/>
          </a:p>
          <a:p>
            <a:pPr indent="-228600" lvl="0" marL="228600" rtl="0" algn="l">
              <a:lnSpc>
                <a:spcPct val="90000"/>
              </a:lnSpc>
              <a:spcBef>
                <a:spcPts val="1000"/>
              </a:spcBef>
              <a:spcAft>
                <a:spcPts val="0"/>
              </a:spcAft>
              <a:buClr>
                <a:schemeClr val="dk1"/>
              </a:buClr>
              <a:buSzPct val="100000"/>
              <a:buChar char="•"/>
            </a:pPr>
            <a:r>
              <a:rPr b="1" lang="en-US" sz="4000"/>
              <a:t>2 Corinthians 5:17</a:t>
            </a:r>
            <a:endParaRPr sz="4000"/>
          </a:p>
          <a:p>
            <a:pPr indent="-228600" lvl="0" marL="228600" rtl="0" algn="l">
              <a:lnSpc>
                <a:spcPct val="90000"/>
              </a:lnSpc>
              <a:spcBef>
                <a:spcPts val="1000"/>
              </a:spcBef>
              <a:spcAft>
                <a:spcPts val="0"/>
              </a:spcAft>
              <a:buClr>
                <a:schemeClr val="dk1"/>
              </a:buClr>
              <a:buSzPct val="100000"/>
              <a:buChar char="•"/>
            </a:pPr>
            <a:r>
              <a:rPr lang="en-US" sz="4000"/>
              <a:t>Declares the profound reality of spiritual rebirth: "Therefore, if anyone is in Christ, the new creation has come: The old has gone, the new is here!"</a:t>
            </a:r>
            <a:endParaRPr/>
          </a:p>
          <a:p>
            <a:pPr indent="-228600" lvl="0" marL="228600" rtl="0" algn="l">
              <a:lnSpc>
                <a:spcPct val="90000"/>
              </a:lnSpc>
              <a:spcBef>
                <a:spcPts val="1000"/>
              </a:spcBef>
              <a:spcAft>
                <a:spcPts val="0"/>
              </a:spcAft>
              <a:buClr>
                <a:schemeClr val="dk1"/>
              </a:buClr>
              <a:buSzPct val="100000"/>
              <a:buChar char="•"/>
            </a:pPr>
            <a:r>
              <a:rPr b="1" lang="en-US" sz="4000"/>
              <a:t>Galatians 2:20</a:t>
            </a:r>
            <a:endParaRPr sz="4000"/>
          </a:p>
          <a:p>
            <a:pPr indent="-228600" lvl="0" marL="228600" rtl="0" algn="l">
              <a:lnSpc>
                <a:spcPct val="90000"/>
              </a:lnSpc>
              <a:spcBef>
                <a:spcPts val="1000"/>
              </a:spcBef>
              <a:spcAft>
                <a:spcPts val="0"/>
              </a:spcAft>
              <a:buClr>
                <a:schemeClr val="dk1"/>
              </a:buClr>
              <a:buSzPct val="100000"/>
              <a:buChar char="•"/>
            </a:pPr>
            <a:r>
              <a:rPr lang="en-US" sz="4000"/>
              <a:t>Describes the exchanged life: "I have been crucified with Christ and I no longer live, but Christ lives in me. The life I now live in the body, I live by faith in the Son of God, who loved me and gave himself for me."</a:t>
            </a:r>
            <a:endParaRPr/>
          </a:p>
          <a:p>
            <a:pPr indent="-228600" lvl="0" marL="228600" rtl="0" algn="l">
              <a:lnSpc>
                <a:spcPct val="90000"/>
              </a:lnSpc>
              <a:spcBef>
                <a:spcPts val="1000"/>
              </a:spcBef>
              <a:spcAft>
                <a:spcPts val="0"/>
              </a:spcAft>
              <a:buClr>
                <a:schemeClr val="dk1"/>
              </a:buClr>
              <a:buSzPct val="100000"/>
              <a:buChar char="•"/>
            </a:pPr>
            <a:r>
              <a:rPr b="1" lang="en-US" sz="4000"/>
              <a:t>Ephesians 2:10</a:t>
            </a:r>
            <a:endParaRPr sz="4000"/>
          </a:p>
          <a:p>
            <a:pPr indent="-228600" lvl="0" marL="228600" rtl="0" algn="l">
              <a:lnSpc>
                <a:spcPct val="90000"/>
              </a:lnSpc>
              <a:spcBef>
                <a:spcPts val="1000"/>
              </a:spcBef>
              <a:spcAft>
                <a:spcPts val="0"/>
              </a:spcAft>
              <a:buClr>
                <a:schemeClr val="dk1"/>
              </a:buClr>
              <a:buSzPct val="100000"/>
              <a:buChar char="•"/>
            </a:pPr>
            <a:r>
              <a:rPr lang="en-US" sz="4000"/>
              <a:t>Defines our purposeful workmanship: "For we are God’s handiwork, created in Christ Jesus to do good works, which God prepared in advance for us to do."</a:t>
            </a:r>
            <a:endParaRPr/>
          </a:p>
          <a:p>
            <a:pPr indent="-228600" lvl="0" marL="228600" rtl="0" algn="l">
              <a:lnSpc>
                <a:spcPct val="90000"/>
              </a:lnSpc>
              <a:spcBef>
                <a:spcPts val="1000"/>
              </a:spcBef>
              <a:spcAft>
                <a:spcPts val="0"/>
              </a:spcAft>
              <a:buClr>
                <a:schemeClr val="dk1"/>
              </a:buClr>
              <a:buSzPct val="100000"/>
              <a:buChar char="•"/>
            </a:pPr>
            <a:r>
              <a:rPr b="1" lang="en-US" sz="4000"/>
              <a:t>1 Peter 2:9</a:t>
            </a:r>
            <a:endParaRPr sz="4000"/>
          </a:p>
          <a:p>
            <a:pPr indent="-228600" lvl="0" marL="228600" rtl="0" algn="l">
              <a:lnSpc>
                <a:spcPct val="90000"/>
              </a:lnSpc>
              <a:spcBef>
                <a:spcPts val="1000"/>
              </a:spcBef>
              <a:spcAft>
                <a:spcPts val="0"/>
              </a:spcAft>
              <a:buClr>
                <a:schemeClr val="dk1"/>
              </a:buClr>
              <a:buSzPct val="100000"/>
              <a:buChar char="•"/>
            </a:pPr>
            <a:r>
              <a:rPr lang="en-US" sz="4000"/>
              <a:t>Affirms your royal and chosen status: "But you are a chosen people, a royal priesthood, a holy nation, God’s special possession, that you may declare the praises of him who called you out of darkness into his wonderful light."</a:t>
            </a:r>
            <a:endParaRPr/>
          </a:p>
          <a:p>
            <a:pPr indent="-228600" lvl="0" marL="228600" rtl="0" algn="l">
              <a:lnSpc>
                <a:spcPct val="90000"/>
              </a:lnSpc>
              <a:spcBef>
                <a:spcPts val="1000"/>
              </a:spcBef>
              <a:spcAft>
                <a:spcPts val="0"/>
              </a:spcAft>
              <a:buClr>
                <a:schemeClr val="dk1"/>
              </a:buClr>
              <a:buSzPct val="100000"/>
              <a:buChar char="•"/>
            </a:pPr>
            <a:r>
              <a:rPr b="1" lang="en-US" sz="4000"/>
              <a:t>Colossians 3:3</a:t>
            </a:r>
            <a:endParaRPr sz="4000"/>
          </a:p>
          <a:p>
            <a:pPr indent="-228600" lvl="0" marL="228600" rtl="0" algn="l">
              <a:lnSpc>
                <a:spcPct val="90000"/>
              </a:lnSpc>
              <a:spcBef>
                <a:spcPts val="1000"/>
              </a:spcBef>
              <a:spcAft>
                <a:spcPts val="0"/>
              </a:spcAft>
              <a:buClr>
                <a:schemeClr val="dk1"/>
              </a:buClr>
              <a:buSzPct val="100000"/>
              <a:buChar char="•"/>
            </a:pPr>
            <a:r>
              <a:rPr lang="en-US" sz="4000"/>
              <a:t>Highlights your secure and hidden life in Him: "For you died, and your life is now hidden with Christ in God."</a:t>
            </a:r>
            <a:endParaRPr/>
          </a:p>
          <a:p>
            <a:pPr indent="0" lvl="1" marL="457200" rtl="0" algn="l">
              <a:lnSpc>
                <a:spcPct val="90000"/>
              </a:lnSpc>
              <a:spcBef>
                <a:spcPts val="500"/>
              </a:spcBef>
              <a:spcAft>
                <a:spcPts val="0"/>
              </a:spcAft>
              <a:buClr>
                <a:schemeClr val="dk1"/>
              </a:buClr>
              <a:buSzPct val="100000"/>
              <a:buNone/>
            </a:pPr>
            <a:r>
              <a:t/>
            </a:r>
            <a:endParaRPr b="1" i="1"/>
          </a:p>
          <a:p>
            <a:pPr indent="0" lvl="1" marL="457200" rtl="0" algn="l">
              <a:lnSpc>
                <a:spcPct val="90000"/>
              </a:lnSpc>
              <a:spcBef>
                <a:spcPts val="500"/>
              </a:spcBef>
              <a:spcAft>
                <a:spcPts val="0"/>
              </a:spcAft>
              <a:buClr>
                <a:schemeClr val="dk1"/>
              </a:buClr>
              <a:buSzPct val="100000"/>
              <a:buNone/>
            </a:pPr>
            <a:r>
              <a:rPr b="1" i="1" lang="en-US"/>
              <a:t>8. Keep living your identity until it become reflex. </a:t>
            </a:r>
            <a:endParaRPr/>
          </a:p>
          <a:p>
            <a:pPr indent="0" lvl="1" marL="457200" rtl="0" algn="l">
              <a:lnSpc>
                <a:spcPct val="90000"/>
              </a:lnSpc>
              <a:spcBef>
                <a:spcPts val="500"/>
              </a:spcBef>
              <a:spcAft>
                <a:spcPts val="0"/>
              </a:spcAft>
              <a:buClr>
                <a:schemeClr val="dk1"/>
              </a:buClr>
              <a:buSzPct val="100000"/>
              <a:buNone/>
            </a:pPr>
            <a:r>
              <a:rPr b="1" i="1" lang="en-US"/>
              <a:t>9. Live out your new identity,</a:t>
            </a:r>
            <a:endParaRPr/>
          </a:p>
          <a:p>
            <a:pPr indent="0" lvl="1" marL="457200" rtl="0" algn="l">
              <a:lnSpc>
                <a:spcPct val="90000"/>
              </a:lnSpc>
              <a:spcBef>
                <a:spcPts val="500"/>
              </a:spcBef>
              <a:spcAft>
                <a:spcPts val="0"/>
              </a:spcAft>
              <a:buClr>
                <a:schemeClr val="dk1"/>
              </a:buClr>
              <a:buSzPct val="100000"/>
              <a:buNone/>
            </a:pPr>
            <a:r>
              <a:rPr b="1" i="1" lang="en-US"/>
              <a:t>10. Get your hands dirty! </a:t>
            </a:r>
            <a:endParaRPr/>
          </a:p>
          <a:p>
            <a:pPr indent="0" lvl="1" marL="457200" rtl="0" algn="l">
              <a:lnSpc>
                <a:spcPct val="90000"/>
              </a:lnSpc>
              <a:spcBef>
                <a:spcPts val="500"/>
              </a:spcBef>
              <a:spcAft>
                <a:spcPts val="0"/>
              </a:spcAft>
              <a:buClr>
                <a:schemeClr val="dk1"/>
              </a:buClr>
              <a:buSzPct val="100000"/>
              <a:buNone/>
            </a:pPr>
            <a:r>
              <a:rPr b="1" i="1" lang="en-US"/>
              <a:t>11. BE the difference in the life of someone who can't help you back. </a:t>
            </a:r>
            <a:endParaRPr/>
          </a:p>
          <a:p>
            <a:pPr indent="-184150" lvl="0" marL="228600" rtl="0" algn="l">
              <a:lnSpc>
                <a:spcPct val="90000"/>
              </a:lnSpc>
              <a:spcBef>
                <a:spcPts val="1000"/>
              </a:spcBef>
              <a:spcAft>
                <a:spcPts val="0"/>
              </a:spcAft>
              <a:buClr>
                <a:schemeClr val="dk1"/>
              </a:buClr>
              <a:buSzPct val="100000"/>
              <a:buNone/>
            </a:pPr>
            <a:r>
              <a:t/>
            </a:r>
            <a:endParaRPr/>
          </a:p>
        </p:txBody>
      </p:sp>
      <p:pic>
        <p:nvPicPr>
          <p:cNvPr descr="May be an image of text that says 'You don't have to respond to a name that God did not give you. KNOWWHOYOU YOU ARE AREINCHRI ICHRIST @SHAUNNEPSTAD" id="450" name="Google Shape;450;p47">
            <a:hlinkClick r:id="rId3"/>
          </p:cNvPr>
          <p:cNvPicPr preferRelativeResize="0"/>
          <p:nvPr/>
        </p:nvPicPr>
        <p:blipFill rotWithShape="1">
          <a:blip r:embed="rId4">
            <a:alphaModFix/>
          </a:blip>
          <a:srcRect b="0" l="0" r="0" t="0"/>
          <a:stretch/>
        </p:blipFill>
        <p:spPr>
          <a:xfrm>
            <a:off x="6244389" y="-1"/>
            <a:ext cx="5947611" cy="6858001"/>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 name="Shape 454"/>
        <p:cNvGrpSpPr/>
        <p:nvPr/>
      </p:nvGrpSpPr>
      <p:grpSpPr>
        <a:xfrm>
          <a:off x="0" y="0"/>
          <a:ext cx="0" cy="0"/>
          <a:chOff x="0" y="0"/>
          <a:chExt cx="0" cy="0"/>
        </a:xfrm>
      </p:grpSpPr>
      <p:sp>
        <p:nvSpPr>
          <p:cNvPr id="455" name="Google Shape;455;p4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i="1" lang="en-US"/>
              <a:t>15 easy steps</a:t>
            </a:r>
            <a:endParaRPr/>
          </a:p>
        </p:txBody>
      </p:sp>
      <p:sp>
        <p:nvSpPr>
          <p:cNvPr id="456" name="Google Shape;456;p48"/>
          <p:cNvSpPr txBox="1"/>
          <p:nvPr>
            <p:ph idx="1" type="body"/>
          </p:nvPr>
        </p:nvSpPr>
        <p:spPr>
          <a:xfrm>
            <a:off x="838200" y="1825625"/>
            <a:ext cx="5406189" cy="3516396"/>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b="1" i="1" lang="en-US"/>
              <a:t>Know for a fact who YOU are</a:t>
            </a:r>
            <a:endParaRPr/>
          </a:p>
          <a:p>
            <a:pPr indent="0" lvl="1" marL="457200" rtl="0" algn="l">
              <a:lnSpc>
                <a:spcPct val="90000"/>
              </a:lnSpc>
              <a:spcBef>
                <a:spcPts val="500"/>
              </a:spcBef>
              <a:spcAft>
                <a:spcPts val="0"/>
              </a:spcAft>
              <a:buClr>
                <a:schemeClr val="dk1"/>
              </a:buClr>
              <a:buSzPts val="2400"/>
              <a:buNone/>
            </a:pPr>
            <a:r>
              <a:t/>
            </a:r>
            <a:endParaRPr b="1" i="1"/>
          </a:p>
          <a:p>
            <a:pPr indent="0" lvl="1" marL="457200" rtl="0" algn="l">
              <a:lnSpc>
                <a:spcPct val="90000"/>
              </a:lnSpc>
              <a:spcBef>
                <a:spcPts val="500"/>
              </a:spcBef>
              <a:spcAft>
                <a:spcPts val="0"/>
              </a:spcAft>
              <a:buClr>
                <a:schemeClr val="dk1"/>
              </a:buClr>
              <a:buSzPts val="2400"/>
              <a:buNone/>
            </a:pPr>
            <a:r>
              <a:rPr b="1" i="1" lang="en-US"/>
              <a:t>8. Keep living your identity until it become reflex. </a:t>
            </a:r>
            <a:endParaRPr/>
          </a:p>
          <a:p>
            <a:pPr indent="0" lvl="1" marL="457200" rtl="0" algn="l">
              <a:lnSpc>
                <a:spcPct val="90000"/>
              </a:lnSpc>
              <a:spcBef>
                <a:spcPts val="500"/>
              </a:spcBef>
              <a:spcAft>
                <a:spcPts val="0"/>
              </a:spcAft>
              <a:buClr>
                <a:schemeClr val="dk1"/>
              </a:buClr>
              <a:buSzPts val="2400"/>
              <a:buNone/>
            </a:pPr>
            <a:r>
              <a:rPr b="1" i="1" lang="en-US"/>
              <a:t>9. Live out your new identity,</a:t>
            </a:r>
            <a:endParaRPr/>
          </a:p>
          <a:p>
            <a:pPr indent="0" lvl="1" marL="457200" rtl="0" algn="l">
              <a:lnSpc>
                <a:spcPct val="90000"/>
              </a:lnSpc>
              <a:spcBef>
                <a:spcPts val="500"/>
              </a:spcBef>
              <a:spcAft>
                <a:spcPts val="0"/>
              </a:spcAft>
              <a:buClr>
                <a:schemeClr val="dk1"/>
              </a:buClr>
              <a:buSzPts val="2400"/>
              <a:buNone/>
            </a:pPr>
            <a:r>
              <a:rPr b="1" i="1" lang="en-US"/>
              <a:t>10. Get your hands dirty! </a:t>
            </a:r>
            <a:endParaRPr/>
          </a:p>
          <a:p>
            <a:pPr indent="0" lvl="1" marL="457200" rtl="0" algn="l">
              <a:lnSpc>
                <a:spcPct val="90000"/>
              </a:lnSpc>
              <a:spcBef>
                <a:spcPts val="500"/>
              </a:spcBef>
              <a:spcAft>
                <a:spcPts val="0"/>
              </a:spcAft>
              <a:buClr>
                <a:schemeClr val="dk1"/>
              </a:buClr>
              <a:buSzPts val="2400"/>
              <a:buNone/>
            </a:pPr>
            <a:r>
              <a:rPr b="1" i="1" lang="en-US"/>
              <a:t>11. BE the difference in the life of someone who can't help you back. </a:t>
            </a:r>
            <a:endParaRPr/>
          </a:p>
          <a:p>
            <a:pPr indent="-50800" lvl="0" marL="228600" rtl="0" algn="l">
              <a:lnSpc>
                <a:spcPct val="90000"/>
              </a:lnSpc>
              <a:spcBef>
                <a:spcPts val="1000"/>
              </a:spcBef>
              <a:spcAft>
                <a:spcPts val="0"/>
              </a:spcAft>
              <a:buClr>
                <a:schemeClr val="dk1"/>
              </a:buClr>
              <a:buSzPts val="2800"/>
              <a:buNone/>
            </a:pPr>
            <a:r>
              <a:t/>
            </a:r>
            <a:endParaRPr/>
          </a:p>
        </p:txBody>
      </p:sp>
      <p:pic>
        <p:nvPicPr>
          <p:cNvPr descr="May be an image of text that says 'You don't have to respond to a name that God did not give you. KNOWWHOYOU YOU ARE AREINCHRI ICHRIST @SHAUNNEPSTAD" id="457" name="Google Shape;457;p48">
            <a:hlinkClick r:id="rId3"/>
          </p:cNvPr>
          <p:cNvPicPr preferRelativeResize="0"/>
          <p:nvPr/>
        </p:nvPicPr>
        <p:blipFill rotWithShape="1">
          <a:blip r:embed="rId4">
            <a:alphaModFix/>
          </a:blip>
          <a:srcRect b="0" l="0" r="0" t="0"/>
          <a:stretch/>
        </p:blipFill>
        <p:spPr>
          <a:xfrm>
            <a:off x="6244389" y="-1"/>
            <a:ext cx="5947611" cy="6858001"/>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1" name="Shape 461"/>
        <p:cNvGrpSpPr/>
        <p:nvPr/>
      </p:nvGrpSpPr>
      <p:grpSpPr>
        <a:xfrm>
          <a:off x="0" y="0"/>
          <a:ext cx="0" cy="0"/>
          <a:chOff x="0" y="0"/>
          <a:chExt cx="0" cy="0"/>
        </a:xfrm>
      </p:grpSpPr>
      <p:sp>
        <p:nvSpPr>
          <p:cNvPr id="462" name="Google Shape;462;p4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i="1" lang="en-US"/>
              <a:t>15 easy steps</a:t>
            </a:r>
            <a:endParaRPr/>
          </a:p>
        </p:txBody>
      </p:sp>
      <p:sp>
        <p:nvSpPr>
          <p:cNvPr id="463" name="Google Shape;463;p49"/>
          <p:cNvSpPr txBox="1"/>
          <p:nvPr>
            <p:ph idx="1" type="body"/>
          </p:nvPr>
        </p:nvSpPr>
        <p:spPr>
          <a:xfrm>
            <a:off x="838200" y="1825625"/>
            <a:ext cx="5406189" cy="3516396"/>
          </a:xfrm>
          <a:prstGeom prst="rect">
            <a:avLst/>
          </a:prstGeom>
          <a:noFill/>
          <a:ln>
            <a:noFill/>
          </a:ln>
        </p:spPr>
        <p:txBody>
          <a:bodyPr anchorCtr="0" anchor="t" bIns="45700" lIns="91425" spcFirstLastPara="1" rIns="91425" wrap="square" tIns="45700">
            <a:normAutofit fontScale="25000" lnSpcReduction="20000"/>
          </a:bodyPr>
          <a:lstStyle/>
          <a:p>
            <a:pPr indent="0" lvl="0" marL="0" rtl="0" algn="l">
              <a:lnSpc>
                <a:spcPct val="90000"/>
              </a:lnSpc>
              <a:spcBef>
                <a:spcPts val="0"/>
              </a:spcBef>
              <a:spcAft>
                <a:spcPts val="0"/>
              </a:spcAft>
              <a:buClr>
                <a:schemeClr val="dk1"/>
              </a:buClr>
              <a:buSzPct val="100000"/>
              <a:buNone/>
            </a:pPr>
            <a:r>
              <a:t/>
            </a:r>
            <a:endParaRPr b="1" i="1"/>
          </a:p>
          <a:p>
            <a:pPr indent="0" lvl="1" marL="457200" rtl="0" algn="l">
              <a:lnSpc>
                <a:spcPct val="90000"/>
              </a:lnSpc>
              <a:spcBef>
                <a:spcPts val="500"/>
              </a:spcBef>
              <a:spcAft>
                <a:spcPts val="0"/>
              </a:spcAft>
              <a:buClr>
                <a:schemeClr val="dk1"/>
              </a:buClr>
              <a:buSzPct val="100000"/>
              <a:buNone/>
            </a:pPr>
            <a:r>
              <a:rPr b="1" lang="en-US" sz="8000"/>
              <a:t>12. Let God write it on your heart. </a:t>
            </a:r>
            <a:endParaRPr/>
          </a:p>
          <a:p>
            <a:pPr indent="-228600" lvl="0" marL="228600" rtl="0" algn="l">
              <a:lnSpc>
                <a:spcPct val="90000"/>
              </a:lnSpc>
              <a:spcBef>
                <a:spcPts val="1000"/>
              </a:spcBef>
              <a:spcAft>
                <a:spcPts val="0"/>
              </a:spcAft>
              <a:buClr>
                <a:schemeClr val="dk1"/>
              </a:buClr>
              <a:buSzPct val="100000"/>
              <a:buChar char="•"/>
            </a:pPr>
            <a:r>
              <a:rPr b="1" lang="en-US"/>
              <a:t>Key Scriptural References</a:t>
            </a:r>
            <a:endParaRPr/>
          </a:p>
          <a:p>
            <a:pPr indent="-228600" lvl="0" marL="228600" rtl="0" algn="l">
              <a:lnSpc>
                <a:spcPct val="90000"/>
              </a:lnSpc>
              <a:spcBef>
                <a:spcPts val="1000"/>
              </a:spcBef>
              <a:spcAft>
                <a:spcPts val="0"/>
              </a:spcAft>
              <a:buClr>
                <a:schemeClr val="dk1"/>
              </a:buClr>
              <a:buSzPct val="100000"/>
              <a:buChar char="•"/>
            </a:pPr>
            <a:r>
              <a:rPr b="1" lang="en-US"/>
              <a:t>Jeremiah 31:33</a:t>
            </a:r>
            <a:endParaRPr/>
          </a:p>
          <a:p>
            <a:pPr indent="-228600" lvl="0" marL="228600" rtl="0" algn="l">
              <a:lnSpc>
                <a:spcPct val="90000"/>
              </a:lnSpc>
              <a:spcBef>
                <a:spcPts val="1000"/>
              </a:spcBef>
              <a:spcAft>
                <a:spcPts val="0"/>
              </a:spcAft>
              <a:buClr>
                <a:schemeClr val="dk1"/>
              </a:buClr>
              <a:buSzPct val="100000"/>
              <a:buChar char="•"/>
            </a:pPr>
            <a:r>
              <a:rPr lang="en-US"/>
              <a:t>Prophesies the New Covenant, where God declares, "I will put my law in their minds and write it on their hearts. I will be their God, and they will be my people."</a:t>
            </a:r>
            <a:endParaRPr/>
          </a:p>
          <a:p>
            <a:pPr indent="-228600" lvl="0" marL="228600" rtl="0" algn="l">
              <a:lnSpc>
                <a:spcPct val="90000"/>
              </a:lnSpc>
              <a:spcBef>
                <a:spcPts val="1000"/>
              </a:spcBef>
              <a:spcAft>
                <a:spcPts val="0"/>
              </a:spcAft>
              <a:buClr>
                <a:schemeClr val="dk1"/>
              </a:buClr>
              <a:buSzPct val="100000"/>
              <a:buChar char="•"/>
            </a:pPr>
            <a:r>
              <a:rPr b="1" lang="en-US"/>
              <a:t>2 Corinthians 3:3</a:t>
            </a:r>
            <a:endParaRPr/>
          </a:p>
          <a:p>
            <a:pPr indent="-228600" lvl="0" marL="228600" rtl="0" algn="l">
              <a:lnSpc>
                <a:spcPct val="90000"/>
              </a:lnSpc>
              <a:spcBef>
                <a:spcPts val="1000"/>
              </a:spcBef>
              <a:spcAft>
                <a:spcPts val="0"/>
              </a:spcAft>
              <a:buClr>
                <a:schemeClr val="dk1"/>
              </a:buClr>
              <a:buSzPct val="100000"/>
              <a:buChar char="•"/>
            </a:pPr>
            <a:r>
              <a:rPr lang="en-US"/>
              <a:t>Describes believers as a letter from Christ written not with ink, but with the Spirit of the living God, not on tablets of stone but on tablets of human hearts.</a:t>
            </a:r>
            <a:endParaRPr/>
          </a:p>
          <a:p>
            <a:pPr indent="-228600" lvl="0" marL="228600" rtl="0" algn="l">
              <a:lnSpc>
                <a:spcPct val="90000"/>
              </a:lnSpc>
              <a:spcBef>
                <a:spcPts val="1000"/>
              </a:spcBef>
              <a:spcAft>
                <a:spcPts val="0"/>
              </a:spcAft>
              <a:buClr>
                <a:schemeClr val="dk1"/>
              </a:buClr>
              <a:buSzPct val="100000"/>
              <a:buChar char="•"/>
            </a:pPr>
            <a:r>
              <a:rPr b="1" lang="en-US"/>
              <a:t>Hebrews 8:10</a:t>
            </a:r>
            <a:endParaRPr/>
          </a:p>
          <a:p>
            <a:pPr indent="-228600" lvl="0" marL="228600" rtl="0" algn="l">
              <a:lnSpc>
                <a:spcPct val="90000"/>
              </a:lnSpc>
              <a:spcBef>
                <a:spcPts val="1000"/>
              </a:spcBef>
              <a:spcAft>
                <a:spcPts val="0"/>
              </a:spcAft>
              <a:buClr>
                <a:schemeClr val="dk1"/>
              </a:buClr>
              <a:buSzPct val="100000"/>
              <a:buChar char="•"/>
            </a:pPr>
            <a:r>
              <a:rPr lang="en-US"/>
              <a:t>Reiterates the promise of the New Covenant: "I will put my laws in their minds and write them on their hearts. I will be their God, and they will be my people."</a:t>
            </a:r>
            <a:endParaRPr/>
          </a:p>
          <a:p>
            <a:pPr indent="-228600" lvl="0" marL="228600" rtl="0" algn="l">
              <a:lnSpc>
                <a:spcPct val="90000"/>
              </a:lnSpc>
              <a:spcBef>
                <a:spcPts val="1000"/>
              </a:spcBef>
              <a:spcAft>
                <a:spcPts val="0"/>
              </a:spcAft>
              <a:buClr>
                <a:schemeClr val="dk1"/>
              </a:buClr>
              <a:buSzPct val="100000"/>
              <a:buChar char="•"/>
            </a:pPr>
            <a:r>
              <a:rPr b="1" lang="en-US"/>
              <a:t>Proverbs 3:1–3</a:t>
            </a:r>
            <a:endParaRPr/>
          </a:p>
          <a:p>
            <a:pPr indent="-228600" lvl="0" marL="228600" rtl="0" algn="l">
              <a:lnSpc>
                <a:spcPct val="90000"/>
              </a:lnSpc>
              <a:spcBef>
                <a:spcPts val="1000"/>
              </a:spcBef>
              <a:spcAft>
                <a:spcPts val="0"/>
              </a:spcAft>
              <a:buClr>
                <a:schemeClr val="dk1"/>
              </a:buClr>
              <a:buSzPct val="100000"/>
              <a:buChar char="•"/>
            </a:pPr>
            <a:r>
              <a:rPr lang="en-US"/>
              <a:t>Encourages keeping God's commands close: "My son, do not forget my teaching, but keep my commands in your heart... Let love and faithfulness never leave you; bind them around your neck, write them on the tablet of your heart."</a:t>
            </a:r>
            <a:endParaRPr/>
          </a:p>
          <a:p>
            <a:pPr indent="-228600" lvl="0" marL="228600" rtl="0" algn="l">
              <a:lnSpc>
                <a:spcPct val="90000"/>
              </a:lnSpc>
              <a:spcBef>
                <a:spcPts val="1000"/>
              </a:spcBef>
              <a:spcAft>
                <a:spcPts val="0"/>
              </a:spcAft>
              <a:buClr>
                <a:schemeClr val="dk1"/>
              </a:buClr>
              <a:buSzPct val="100000"/>
              <a:buChar char="•"/>
            </a:pPr>
            <a:r>
              <a:rPr b="1" lang="en-US"/>
              <a:t>Psalm 37:31</a:t>
            </a:r>
            <a:endParaRPr/>
          </a:p>
          <a:p>
            <a:pPr indent="-228600" lvl="0" marL="228600" rtl="0" algn="l">
              <a:lnSpc>
                <a:spcPct val="90000"/>
              </a:lnSpc>
              <a:spcBef>
                <a:spcPts val="1000"/>
              </a:spcBef>
              <a:spcAft>
                <a:spcPts val="0"/>
              </a:spcAft>
              <a:buClr>
                <a:schemeClr val="dk1"/>
              </a:buClr>
              <a:buSzPct val="100000"/>
              <a:buChar char="•"/>
            </a:pPr>
            <a:r>
              <a:rPr lang="en-US"/>
              <a:t>Describes the security of walking in God's truth: "The law of their God is in their hearts; their feet do not slip."</a:t>
            </a:r>
            <a:endParaRPr/>
          </a:p>
          <a:p>
            <a:pPr indent="0" lvl="1" marL="457200" rtl="0" algn="l">
              <a:lnSpc>
                <a:spcPct val="90000"/>
              </a:lnSpc>
              <a:spcBef>
                <a:spcPts val="500"/>
              </a:spcBef>
              <a:spcAft>
                <a:spcPts val="0"/>
              </a:spcAft>
              <a:buClr>
                <a:schemeClr val="dk1"/>
              </a:buClr>
              <a:buSzPct val="100000"/>
              <a:buNone/>
            </a:pPr>
            <a:r>
              <a:t/>
            </a:r>
            <a:endParaRPr/>
          </a:p>
          <a:p>
            <a:pPr indent="0" lvl="1" marL="457200" rtl="0" algn="l">
              <a:lnSpc>
                <a:spcPct val="90000"/>
              </a:lnSpc>
              <a:spcBef>
                <a:spcPts val="500"/>
              </a:spcBef>
              <a:spcAft>
                <a:spcPts val="0"/>
              </a:spcAft>
              <a:buClr>
                <a:schemeClr val="dk1"/>
              </a:buClr>
              <a:buSzPct val="100000"/>
              <a:buNone/>
            </a:pPr>
            <a:r>
              <a:rPr lang="en-US" sz="2200"/>
              <a:t>13. Practice measuring EVERYTHING by the Word. </a:t>
            </a:r>
            <a:endParaRPr/>
          </a:p>
          <a:p>
            <a:pPr indent="0" lvl="1" marL="457200" rtl="0" algn="l">
              <a:lnSpc>
                <a:spcPct val="90000"/>
              </a:lnSpc>
              <a:spcBef>
                <a:spcPts val="500"/>
              </a:spcBef>
              <a:spcAft>
                <a:spcPts val="0"/>
              </a:spcAft>
              <a:buClr>
                <a:schemeClr val="dk1"/>
              </a:buClr>
              <a:buSzPct val="100000"/>
              <a:buNone/>
            </a:pPr>
            <a:r>
              <a:rPr lang="en-US"/>
              <a:t>14. Theres  a scripture for everything under the sun. And beyond. </a:t>
            </a:r>
            <a:endParaRPr/>
          </a:p>
          <a:p>
            <a:pPr indent="-228600" lvl="0" marL="228600" rtl="0" algn="l">
              <a:lnSpc>
                <a:spcPct val="90000"/>
              </a:lnSpc>
              <a:spcBef>
                <a:spcPts val="1000"/>
              </a:spcBef>
              <a:spcAft>
                <a:spcPts val="0"/>
              </a:spcAft>
              <a:buClr>
                <a:schemeClr val="dk1"/>
              </a:buClr>
              <a:buSzPct val="100000"/>
              <a:buChar char="•"/>
            </a:pPr>
            <a:r>
              <a:rPr lang="en-US" sz="2000"/>
              <a:t>Gratuitous plug: </a:t>
            </a:r>
            <a:r>
              <a:rPr b="1" lang="en-US" u="sng">
                <a:solidFill>
                  <a:schemeClr val="accent4"/>
                </a:solidFill>
                <a:hlinkClick r:id="rId3">
                  <a:extLst>
                    <a:ext uri="{A12FA001-AC4F-418D-AE19-62706E023703}">
                      <ahyp:hlinkClr val="tx"/>
                    </a:ext>
                  </a:extLst>
                </a:hlinkClick>
              </a:rPr>
              <a:t>www.covingtonwacc.org/bible</a:t>
            </a:r>
            <a:r>
              <a:rPr b="1" lang="en-US">
                <a:solidFill>
                  <a:schemeClr val="accent4"/>
                </a:solidFill>
              </a:rPr>
              <a:t> </a:t>
            </a:r>
            <a:endParaRPr/>
          </a:p>
        </p:txBody>
      </p:sp>
      <p:pic>
        <p:nvPicPr>
          <p:cNvPr descr="May be an image of 1 person and text that says 'WJ THE WESTERN JOURNAL Patrick Mahomes Opens Super Bowl Week by Pointing to God: 'I Want to Make Sure I'm Glorifying Him' Carr/ Getty Images" id="464" name="Google Shape;464;p49"/>
          <p:cNvPicPr preferRelativeResize="0"/>
          <p:nvPr/>
        </p:nvPicPr>
        <p:blipFill rotWithShape="1">
          <a:blip r:embed="rId4">
            <a:alphaModFix/>
          </a:blip>
          <a:srcRect b="0" l="0" r="0" t="0"/>
          <a:stretch/>
        </p:blipFill>
        <p:spPr>
          <a:xfrm>
            <a:off x="6570244" y="0"/>
            <a:ext cx="5621756" cy="5185611"/>
          </a:xfrm>
          <a:prstGeom prst="rect">
            <a:avLst/>
          </a:prstGeom>
          <a:noFill/>
          <a:ln>
            <a:noFill/>
          </a:ln>
        </p:spPr>
      </p:pic>
      <p:sp>
        <p:nvSpPr>
          <p:cNvPr id="465" name="Google Shape;465;p49"/>
          <p:cNvSpPr txBox="1"/>
          <p:nvPr/>
        </p:nvSpPr>
        <p:spPr>
          <a:xfrm>
            <a:off x="6244389" y="5320548"/>
            <a:ext cx="6093994" cy="1015663"/>
          </a:xfrm>
          <a:prstGeom prst="rect">
            <a:avLst/>
          </a:prstGeom>
          <a:noFill/>
          <a:ln>
            <a:noFill/>
          </a:ln>
        </p:spPr>
        <p:txBody>
          <a:bodyPr anchorCtr="0" anchor="t" bIns="45700" lIns="91425" spcFirstLastPara="1" rIns="91425" wrap="square" tIns="45700">
            <a:spAutoFit/>
          </a:bodyPr>
          <a:lstStyle/>
          <a:p>
            <a:pPr indent="0" lvl="0" marL="342900" marR="0" rtl="0" algn="l">
              <a:spcBef>
                <a:spcPts val="0"/>
              </a:spcBef>
              <a:spcAft>
                <a:spcPts val="0"/>
              </a:spcAft>
              <a:buClr>
                <a:srgbClr val="1E4E79"/>
              </a:buClr>
              <a:buSzPts val="2000"/>
              <a:buFont typeface="Calibri"/>
              <a:buNone/>
            </a:pPr>
            <a:r>
              <a:rPr lang="en-US" sz="2000">
                <a:solidFill>
                  <a:srgbClr val="1E4E79"/>
                </a:solidFill>
                <a:latin typeface="Calibri"/>
                <a:ea typeface="Calibri"/>
                <a:cs typeface="Calibri"/>
                <a:sym typeface="Calibri"/>
              </a:rPr>
              <a:t>This is Patrick, </a:t>
            </a:r>
            <a:endParaRPr/>
          </a:p>
          <a:p>
            <a:pPr indent="0" lvl="0" marL="342900" marR="0" rtl="0" algn="l">
              <a:spcBef>
                <a:spcPts val="0"/>
              </a:spcBef>
              <a:spcAft>
                <a:spcPts val="0"/>
              </a:spcAft>
              <a:buClr>
                <a:srgbClr val="1E4E79"/>
              </a:buClr>
              <a:buSzPts val="2000"/>
              <a:buFont typeface="Calibri"/>
              <a:buNone/>
            </a:pPr>
            <a:r>
              <a:rPr b="1" lang="en-US" sz="2000">
                <a:solidFill>
                  <a:srgbClr val="1E4E79"/>
                </a:solidFill>
                <a:latin typeface="Calibri"/>
                <a:ea typeface="Calibri"/>
                <a:cs typeface="Calibri"/>
                <a:sym typeface="Calibri"/>
              </a:rPr>
              <a:t>Patrick knows who he is in Christ and why he's here. </a:t>
            </a:r>
            <a:endParaRPr/>
          </a:p>
          <a:p>
            <a:pPr indent="0" lvl="0" marL="342900" marR="0" rtl="0" algn="l">
              <a:spcBef>
                <a:spcPts val="0"/>
              </a:spcBef>
              <a:spcAft>
                <a:spcPts val="0"/>
              </a:spcAft>
              <a:buClr>
                <a:srgbClr val="1E4E79"/>
              </a:buClr>
              <a:buSzPts val="2000"/>
              <a:buFont typeface="Calibri"/>
              <a:buNone/>
            </a:pPr>
            <a:r>
              <a:rPr lang="en-US" sz="2000">
                <a:solidFill>
                  <a:srgbClr val="1E4E79"/>
                </a:solidFill>
                <a:latin typeface="Calibri"/>
                <a:ea typeface="Calibri"/>
                <a:cs typeface="Calibri"/>
                <a:sym typeface="Calibri"/>
              </a:rPr>
              <a:t>Be Like Patrick. </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9" name="Shape 469"/>
        <p:cNvGrpSpPr/>
        <p:nvPr/>
      </p:nvGrpSpPr>
      <p:grpSpPr>
        <a:xfrm>
          <a:off x="0" y="0"/>
          <a:ext cx="0" cy="0"/>
          <a:chOff x="0" y="0"/>
          <a:chExt cx="0" cy="0"/>
        </a:xfrm>
      </p:grpSpPr>
      <p:sp>
        <p:nvSpPr>
          <p:cNvPr id="470" name="Google Shape;470;p5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i="1" lang="en-US"/>
              <a:t>15 easy steps</a:t>
            </a:r>
            <a:endParaRPr/>
          </a:p>
        </p:txBody>
      </p:sp>
      <p:sp>
        <p:nvSpPr>
          <p:cNvPr id="471" name="Google Shape;471;p50"/>
          <p:cNvSpPr txBox="1"/>
          <p:nvPr>
            <p:ph idx="1" type="body"/>
          </p:nvPr>
        </p:nvSpPr>
        <p:spPr>
          <a:xfrm>
            <a:off x="838200" y="1825625"/>
            <a:ext cx="5406189" cy="3516396"/>
          </a:xfrm>
          <a:prstGeom prst="rect">
            <a:avLst/>
          </a:prstGeom>
          <a:noFill/>
          <a:ln>
            <a:noFill/>
          </a:ln>
        </p:spPr>
        <p:txBody>
          <a:bodyPr anchorCtr="0" anchor="t" bIns="45700" lIns="91425" spcFirstLastPara="1" rIns="91425" wrap="square" tIns="45700">
            <a:normAutofit fontScale="25000" lnSpcReduction="20000"/>
          </a:bodyPr>
          <a:lstStyle/>
          <a:p>
            <a:pPr indent="-228600" lvl="0" marL="228600" rtl="0" algn="l">
              <a:lnSpc>
                <a:spcPct val="90000"/>
              </a:lnSpc>
              <a:spcBef>
                <a:spcPts val="0"/>
              </a:spcBef>
              <a:spcAft>
                <a:spcPts val="0"/>
              </a:spcAft>
              <a:buClr>
                <a:schemeClr val="dk1"/>
              </a:buClr>
              <a:buSzPct val="100000"/>
              <a:buChar char="•"/>
            </a:pPr>
            <a:r>
              <a:rPr b="1" i="1" lang="en-US"/>
              <a:t>Know Scripture. </a:t>
            </a:r>
            <a:endParaRPr/>
          </a:p>
          <a:p>
            <a:pPr indent="0" lvl="1" marL="457200" rtl="0" algn="l">
              <a:lnSpc>
                <a:spcPct val="90000"/>
              </a:lnSpc>
              <a:spcBef>
                <a:spcPts val="500"/>
              </a:spcBef>
              <a:spcAft>
                <a:spcPts val="0"/>
              </a:spcAft>
              <a:buClr>
                <a:schemeClr val="dk1"/>
              </a:buClr>
              <a:buSzPct val="100000"/>
              <a:buNone/>
            </a:pPr>
            <a:r>
              <a:rPr lang="en-US"/>
              <a:t>12. Let God write it on your heart. </a:t>
            </a:r>
            <a:endParaRPr/>
          </a:p>
          <a:p>
            <a:pPr indent="0" lvl="1" marL="457200" rtl="0" algn="l">
              <a:lnSpc>
                <a:spcPct val="90000"/>
              </a:lnSpc>
              <a:spcBef>
                <a:spcPts val="500"/>
              </a:spcBef>
              <a:spcAft>
                <a:spcPts val="0"/>
              </a:spcAft>
              <a:buClr>
                <a:schemeClr val="dk1"/>
              </a:buClr>
              <a:buSzPct val="100000"/>
              <a:buNone/>
            </a:pPr>
            <a:r>
              <a:rPr b="1" lang="en-US" sz="8000"/>
              <a:t>13. Practice measuring EVERYTHING by the Word. </a:t>
            </a:r>
            <a:endParaRPr/>
          </a:p>
          <a:p>
            <a:pPr indent="-228600" lvl="0" marL="228600" rtl="0" algn="l">
              <a:lnSpc>
                <a:spcPct val="90000"/>
              </a:lnSpc>
              <a:spcBef>
                <a:spcPts val="1000"/>
              </a:spcBef>
              <a:spcAft>
                <a:spcPts val="0"/>
              </a:spcAft>
              <a:buClr>
                <a:schemeClr val="dk1"/>
              </a:buClr>
              <a:buSzPct val="100000"/>
              <a:buChar char="•"/>
            </a:pPr>
            <a:r>
              <a:rPr b="1" lang="en-US"/>
              <a:t>Acts 17:11</a:t>
            </a:r>
            <a:endParaRPr/>
          </a:p>
          <a:p>
            <a:pPr indent="-228600" lvl="0" marL="228600" rtl="0" algn="l">
              <a:lnSpc>
                <a:spcPct val="90000"/>
              </a:lnSpc>
              <a:spcBef>
                <a:spcPts val="1000"/>
              </a:spcBef>
              <a:spcAft>
                <a:spcPts val="0"/>
              </a:spcAft>
              <a:buClr>
                <a:schemeClr val="dk1"/>
              </a:buClr>
              <a:buSzPct val="100000"/>
              <a:buChar char="•"/>
            </a:pPr>
            <a:r>
              <a:rPr lang="en-US"/>
              <a:t>Commends the Bereans for their daily diligence in examining the Scriptures to verify whether what they were being taught was truly aligned with God's truth.</a:t>
            </a:r>
            <a:endParaRPr/>
          </a:p>
          <a:p>
            <a:pPr indent="-228600" lvl="0" marL="228600" rtl="0" algn="l">
              <a:lnSpc>
                <a:spcPct val="90000"/>
              </a:lnSpc>
              <a:spcBef>
                <a:spcPts val="1000"/>
              </a:spcBef>
              <a:spcAft>
                <a:spcPts val="0"/>
              </a:spcAft>
              <a:buClr>
                <a:schemeClr val="dk1"/>
              </a:buClr>
              <a:buSzPct val="100000"/>
              <a:buChar char="•"/>
            </a:pPr>
            <a:r>
              <a:rPr b="1" lang="en-US"/>
              <a:t>2 Timothy 3:16–17</a:t>
            </a:r>
            <a:endParaRPr/>
          </a:p>
          <a:p>
            <a:pPr indent="-228600" lvl="0" marL="228600" rtl="0" algn="l">
              <a:lnSpc>
                <a:spcPct val="90000"/>
              </a:lnSpc>
              <a:spcBef>
                <a:spcPts val="1000"/>
              </a:spcBef>
              <a:spcAft>
                <a:spcPts val="0"/>
              </a:spcAft>
              <a:buClr>
                <a:schemeClr val="dk1"/>
              </a:buClr>
              <a:buSzPct val="100000"/>
              <a:buChar char="•"/>
            </a:pPr>
            <a:r>
              <a:rPr lang="en-US"/>
              <a:t>Affirms that all Scripture is God-breathed and serves as the ultimate benchmark for teaching, correcting, and training to ensure righteousness.</a:t>
            </a:r>
            <a:endParaRPr/>
          </a:p>
          <a:p>
            <a:pPr indent="-228600" lvl="0" marL="228600" rtl="0" algn="l">
              <a:lnSpc>
                <a:spcPct val="90000"/>
              </a:lnSpc>
              <a:spcBef>
                <a:spcPts val="1000"/>
              </a:spcBef>
              <a:spcAft>
                <a:spcPts val="0"/>
              </a:spcAft>
              <a:buClr>
                <a:schemeClr val="dk1"/>
              </a:buClr>
              <a:buSzPct val="100000"/>
              <a:buChar char="•"/>
            </a:pPr>
            <a:r>
              <a:rPr b="1" lang="en-US"/>
              <a:t>Hebrews 4:12</a:t>
            </a:r>
            <a:endParaRPr/>
          </a:p>
          <a:p>
            <a:pPr indent="-228600" lvl="0" marL="228600" rtl="0" algn="l">
              <a:lnSpc>
                <a:spcPct val="90000"/>
              </a:lnSpc>
              <a:spcBef>
                <a:spcPts val="1000"/>
              </a:spcBef>
              <a:spcAft>
                <a:spcPts val="0"/>
              </a:spcAft>
              <a:buClr>
                <a:schemeClr val="dk1"/>
              </a:buClr>
              <a:buSzPct val="100000"/>
              <a:buChar char="•"/>
            </a:pPr>
            <a:r>
              <a:rPr lang="en-US"/>
              <a:t>Describes the Word of God as living and active, sharper than any double-edged sword, capable of judging the thoughts and attitudes of the heart.</a:t>
            </a:r>
            <a:endParaRPr/>
          </a:p>
          <a:p>
            <a:pPr indent="-228600" lvl="0" marL="228600" rtl="0" algn="l">
              <a:lnSpc>
                <a:spcPct val="90000"/>
              </a:lnSpc>
              <a:spcBef>
                <a:spcPts val="1000"/>
              </a:spcBef>
              <a:spcAft>
                <a:spcPts val="0"/>
              </a:spcAft>
              <a:buClr>
                <a:schemeClr val="dk1"/>
              </a:buClr>
              <a:buSzPct val="100000"/>
              <a:buChar char="•"/>
            </a:pPr>
            <a:r>
              <a:rPr b="1" lang="en-US"/>
              <a:t>Psalm 119:105</a:t>
            </a:r>
            <a:endParaRPr/>
          </a:p>
          <a:p>
            <a:pPr indent="-228600" lvl="0" marL="228600" rtl="0" algn="l">
              <a:lnSpc>
                <a:spcPct val="90000"/>
              </a:lnSpc>
              <a:spcBef>
                <a:spcPts val="1000"/>
              </a:spcBef>
              <a:spcAft>
                <a:spcPts val="0"/>
              </a:spcAft>
              <a:buClr>
                <a:schemeClr val="dk1"/>
              </a:buClr>
              <a:buSzPct val="100000"/>
              <a:buChar char="•"/>
            </a:pPr>
            <a:r>
              <a:rPr lang="en-US"/>
              <a:t>Celebrates God's Word as the ultimate guide for life: "Your word is a lamp for my feet, a light on my path."</a:t>
            </a:r>
            <a:endParaRPr/>
          </a:p>
          <a:p>
            <a:pPr indent="-228600" lvl="0" marL="228600" rtl="0" algn="l">
              <a:lnSpc>
                <a:spcPct val="90000"/>
              </a:lnSpc>
              <a:spcBef>
                <a:spcPts val="1000"/>
              </a:spcBef>
              <a:spcAft>
                <a:spcPts val="0"/>
              </a:spcAft>
              <a:buClr>
                <a:schemeClr val="dk1"/>
              </a:buClr>
              <a:buSzPct val="100000"/>
              <a:buChar char="•"/>
            </a:pPr>
            <a:r>
              <a:rPr b="1" lang="en-US"/>
              <a:t>Romans 12:2</a:t>
            </a:r>
            <a:endParaRPr/>
          </a:p>
          <a:p>
            <a:pPr indent="-228600" lvl="0" marL="228600" rtl="0" algn="l">
              <a:lnSpc>
                <a:spcPct val="90000"/>
              </a:lnSpc>
              <a:spcBef>
                <a:spcPts val="1000"/>
              </a:spcBef>
              <a:spcAft>
                <a:spcPts val="0"/>
              </a:spcAft>
              <a:buClr>
                <a:schemeClr val="dk1"/>
              </a:buClr>
              <a:buSzPct val="100000"/>
              <a:buChar char="•"/>
            </a:pPr>
            <a:r>
              <a:rPr lang="en-US"/>
              <a:t>Urges believers not to conform to the patterns of this world, but to be transformed by the renewing of their minds so they can test and approve what God’s will is—His good, pleasing, and perfect will.</a:t>
            </a:r>
            <a:endParaRPr/>
          </a:p>
          <a:p>
            <a:pPr indent="0" lvl="1" marL="457200" rtl="0" algn="l">
              <a:lnSpc>
                <a:spcPct val="90000"/>
              </a:lnSpc>
              <a:spcBef>
                <a:spcPts val="500"/>
              </a:spcBef>
              <a:spcAft>
                <a:spcPts val="0"/>
              </a:spcAft>
              <a:buClr>
                <a:schemeClr val="dk1"/>
              </a:buClr>
              <a:buSzPct val="100000"/>
              <a:buNone/>
            </a:pPr>
            <a:r>
              <a:t/>
            </a:r>
            <a:endParaRPr/>
          </a:p>
          <a:p>
            <a:pPr indent="0" lvl="1" marL="457200" rtl="0" algn="l">
              <a:lnSpc>
                <a:spcPct val="90000"/>
              </a:lnSpc>
              <a:spcBef>
                <a:spcPts val="500"/>
              </a:spcBef>
              <a:spcAft>
                <a:spcPts val="0"/>
              </a:spcAft>
              <a:buClr>
                <a:schemeClr val="dk1"/>
              </a:buClr>
              <a:buSzPct val="100000"/>
              <a:buNone/>
            </a:pPr>
            <a:r>
              <a:rPr lang="en-US"/>
              <a:t>14. Theres  a scripture for everything under the sun. And beyond. </a:t>
            </a:r>
            <a:endParaRPr/>
          </a:p>
          <a:p>
            <a:pPr indent="-228600" lvl="0" marL="228600" rtl="0" algn="l">
              <a:lnSpc>
                <a:spcPct val="90000"/>
              </a:lnSpc>
              <a:spcBef>
                <a:spcPts val="1000"/>
              </a:spcBef>
              <a:spcAft>
                <a:spcPts val="0"/>
              </a:spcAft>
              <a:buClr>
                <a:schemeClr val="dk1"/>
              </a:buClr>
              <a:buSzPct val="100000"/>
              <a:buChar char="•"/>
            </a:pPr>
            <a:r>
              <a:rPr lang="en-US" sz="2000"/>
              <a:t>Gratuitous plug: </a:t>
            </a:r>
            <a:r>
              <a:rPr b="1" lang="en-US" u="sng">
                <a:solidFill>
                  <a:schemeClr val="accent4"/>
                </a:solidFill>
                <a:hlinkClick r:id="rId3">
                  <a:extLst>
                    <a:ext uri="{A12FA001-AC4F-418D-AE19-62706E023703}">
                      <ahyp:hlinkClr val="tx"/>
                    </a:ext>
                  </a:extLst>
                </a:hlinkClick>
              </a:rPr>
              <a:t>www.covingtonwacc.org/bible</a:t>
            </a:r>
            <a:r>
              <a:rPr b="1" lang="en-US">
                <a:solidFill>
                  <a:schemeClr val="accent4"/>
                </a:solidFill>
              </a:rPr>
              <a:t> </a:t>
            </a:r>
            <a:endParaRPr/>
          </a:p>
        </p:txBody>
      </p:sp>
      <p:pic>
        <p:nvPicPr>
          <p:cNvPr descr="May be an image of 1 person and text that says 'WJ THE WESTERN JOURNAL Patrick Mahomes Opens Super Bowl Week by Pointing to God: 'I Want to Make Sure I'm Glorifying Him' Carr/ Getty Images" id="472" name="Google Shape;472;p50"/>
          <p:cNvPicPr preferRelativeResize="0"/>
          <p:nvPr/>
        </p:nvPicPr>
        <p:blipFill rotWithShape="1">
          <a:blip r:embed="rId4">
            <a:alphaModFix/>
          </a:blip>
          <a:srcRect b="0" l="0" r="0" t="0"/>
          <a:stretch/>
        </p:blipFill>
        <p:spPr>
          <a:xfrm>
            <a:off x="6570244" y="0"/>
            <a:ext cx="5621756" cy="5185611"/>
          </a:xfrm>
          <a:prstGeom prst="rect">
            <a:avLst/>
          </a:prstGeom>
          <a:noFill/>
          <a:ln>
            <a:noFill/>
          </a:ln>
        </p:spPr>
      </p:pic>
      <p:sp>
        <p:nvSpPr>
          <p:cNvPr id="473" name="Google Shape;473;p50"/>
          <p:cNvSpPr txBox="1"/>
          <p:nvPr/>
        </p:nvSpPr>
        <p:spPr>
          <a:xfrm>
            <a:off x="6244389" y="5320548"/>
            <a:ext cx="6093994" cy="1015663"/>
          </a:xfrm>
          <a:prstGeom prst="rect">
            <a:avLst/>
          </a:prstGeom>
          <a:noFill/>
          <a:ln>
            <a:noFill/>
          </a:ln>
        </p:spPr>
        <p:txBody>
          <a:bodyPr anchorCtr="0" anchor="t" bIns="45700" lIns="91425" spcFirstLastPara="1" rIns="91425" wrap="square" tIns="45700">
            <a:spAutoFit/>
          </a:bodyPr>
          <a:lstStyle/>
          <a:p>
            <a:pPr indent="0" lvl="0" marL="342900" marR="0" rtl="0" algn="l">
              <a:spcBef>
                <a:spcPts val="0"/>
              </a:spcBef>
              <a:spcAft>
                <a:spcPts val="0"/>
              </a:spcAft>
              <a:buClr>
                <a:srgbClr val="1E4E79"/>
              </a:buClr>
              <a:buSzPts val="2000"/>
              <a:buFont typeface="Calibri"/>
              <a:buNone/>
            </a:pPr>
            <a:r>
              <a:rPr lang="en-US" sz="2000">
                <a:solidFill>
                  <a:srgbClr val="1E4E79"/>
                </a:solidFill>
                <a:latin typeface="Calibri"/>
                <a:ea typeface="Calibri"/>
                <a:cs typeface="Calibri"/>
                <a:sym typeface="Calibri"/>
              </a:rPr>
              <a:t>This is Patrick, </a:t>
            </a:r>
            <a:endParaRPr/>
          </a:p>
          <a:p>
            <a:pPr indent="0" lvl="0" marL="342900" marR="0" rtl="0" algn="l">
              <a:spcBef>
                <a:spcPts val="0"/>
              </a:spcBef>
              <a:spcAft>
                <a:spcPts val="0"/>
              </a:spcAft>
              <a:buClr>
                <a:srgbClr val="1E4E79"/>
              </a:buClr>
              <a:buSzPts val="2000"/>
              <a:buFont typeface="Calibri"/>
              <a:buNone/>
            </a:pPr>
            <a:r>
              <a:rPr b="1" lang="en-US" sz="2000">
                <a:solidFill>
                  <a:srgbClr val="1E4E79"/>
                </a:solidFill>
                <a:latin typeface="Calibri"/>
                <a:ea typeface="Calibri"/>
                <a:cs typeface="Calibri"/>
                <a:sym typeface="Calibri"/>
              </a:rPr>
              <a:t>Patrick knows who he is in Christ and why he's here. </a:t>
            </a:r>
            <a:endParaRPr/>
          </a:p>
          <a:p>
            <a:pPr indent="0" lvl="0" marL="342900" marR="0" rtl="0" algn="l">
              <a:spcBef>
                <a:spcPts val="0"/>
              </a:spcBef>
              <a:spcAft>
                <a:spcPts val="0"/>
              </a:spcAft>
              <a:buClr>
                <a:srgbClr val="1E4E79"/>
              </a:buClr>
              <a:buSzPts val="2000"/>
              <a:buFont typeface="Calibri"/>
              <a:buNone/>
            </a:pPr>
            <a:r>
              <a:rPr lang="en-US" sz="2000">
                <a:solidFill>
                  <a:srgbClr val="1E4E79"/>
                </a:solidFill>
                <a:latin typeface="Calibri"/>
                <a:ea typeface="Calibri"/>
                <a:cs typeface="Calibri"/>
                <a:sym typeface="Calibri"/>
              </a:rPr>
              <a:t>Be Like Patrick. </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7" name="Shape 477"/>
        <p:cNvGrpSpPr/>
        <p:nvPr/>
      </p:nvGrpSpPr>
      <p:grpSpPr>
        <a:xfrm>
          <a:off x="0" y="0"/>
          <a:ext cx="0" cy="0"/>
          <a:chOff x="0" y="0"/>
          <a:chExt cx="0" cy="0"/>
        </a:xfrm>
      </p:grpSpPr>
      <p:sp>
        <p:nvSpPr>
          <p:cNvPr id="478" name="Google Shape;478;p5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i="1" lang="en-US"/>
              <a:t>15 easy steps</a:t>
            </a:r>
            <a:endParaRPr/>
          </a:p>
        </p:txBody>
      </p:sp>
      <p:sp>
        <p:nvSpPr>
          <p:cNvPr id="479" name="Google Shape;479;p51"/>
          <p:cNvSpPr txBox="1"/>
          <p:nvPr>
            <p:ph idx="1" type="body"/>
          </p:nvPr>
        </p:nvSpPr>
        <p:spPr>
          <a:xfrm>
            <a:off x="838200" y="1825625"/>
            <a:ext cx="5406189" cy="3516396"/>
          </a:xfrm>
          <a:prstGeom prst="rect">
            <a:avLst/>
          </a:prstGeom>
          <a:noFill/>
          <a:ln>
            <a:noFill/>
          </a:ln>
        </p:spPr>
        <p:txBody>
          <a:bodyPr anchorCtr="0" anchor="t" bIns="45700" lIns="91425" spcFirstLastPara="1" rIns="91425" wrap="square" tIns="45700">
            <a:normAutofit fontScale="55000" lnSpcReduction="20000"/>
          </a:bodyPr>
          <a:lstStyle/>
          <a:p>
            <a:pPr indent="-228600" lvl="0" marL="228600" rtl="0" algn="l">
              <a:lnSpc>
                <a:spcPct val="90000"/>
              </a:lnSpc>
              <a:spcBef>
                <a:spcPts val="0"/>
              </a:spcBef>
              <a:spcAft>
                <a:spcPts val="0"/>
              </a:spcAft>
              <a:buClr>
                <a:schemeClr val="dk1"/>
              </a:buClr>
              <a:buSzPct val="100000"/>
              <a:buChar char="•"/>
            </a:pPr>
            <a:r>
              <a:rPr b="1" i="1" lang="en-US"/>
              <a:t>Know Scripture. </a:t>
            </a:r>
            <a:endParaRPr/>
          </a:p>
          <a:p>
            <a:pPr indent="0" lvl="1" marL="457200" rtl="0" algn="l">
              <a:lnSpc>
                <a:spcPct val="90000"/>
              </a:lnSpc>
              <a:spcBef>
                <a:spcPts val="500"/>
              </a:spcBef>
              <a:spcAft>
                <a:spcPts val="0"/>
              </a:spcAft>
              <a:buClr>
                <a:schemeClr val="dk1"/>
              </a:buClr>
              <a:buSzPct val="100000"/>
              <a:buNone/>
            </a:pPr>
            <a:r>
              <a:rPr lang="en-US"/>
              <a:t>12. Let God write it on your heart. </a:t>
            </a:r>
            <a:endParaRPr/>
          </a:p>
          <a:p>
            <a:pPr indent="0" lvl="1" marL="457200" rtl="0" algn="l">
              <a:lnSpc>
                <a:spcPct val="90000"/>
              </a:lnSpc>
              <a:spcBef>
                <a:spcPts val="500"/>
              </a:spcBef>
              <a:spcAft>
                <a:spcPts val="0"/>
              </a:spcAft>
              <a:buClr>
                <a:schemeClr val="dk1"/>
              </a:buClr>
              <a:buSzPct val="100000"/>
              <a:buNone/>
            </a:pPr>
            <a:r>
              <a:rPr lang="en-US" sz="2300"/>
              <a:t>13. Practice measuring EVERYTHING by the Word</a:t>
            </a:r>
            <a:endParaRPr/>
          </a:p>
          <a:p>
            <a:pPr indent="0" lvl="1" marL="457200" rtl="0" algn="l">
              <a:lnSpc>
                <a:spcPct val="90000"/>
              </a:lnSpc>
              <a:spcBef>
                <a:spcPts val="500"/>
              </a:spcBef>
              <a:spcAft>
                <a:spcPts val="0"/>
              </a:spcAft>
              <a:buClr>
                <a:schemeClr val="dk1"/>
              </a:buClr>
              <a:buSzPct val="100000"/>
              <a:buNone/>
            </a:pPr>
            <a:r>
              <a:rPr b="1" lang="en-US" sz="3600"/>
              <a:t>14. Theres  a scripture for everything under the sun. And beyond. </a:t>
            </a:r>
            <a:endParaRPr/>
          </a:p>
          <a:p>
            <a:pPr indent="-228600" lvl="0" marL="228600" rtl="0" algn="l">
              <a:lnSpc>
                <a:spcPct val="90000"/>
              </a:lnSpc>
              <a:spcBef>
                <a:spcPts val="1000"/>
              </a:spcBef>
              <a:spcAft>
                <a:spcPts val="0"/>
              </a:spcAft>
              <a:buClr>
                <a:schemeClr val="dk1"/>
              </a:buClr>
              <a:buSzPct val="100000"/>
              <a:buChar char="•"/>
            </a:pPr>
            <a:r>
              <a:rPr lang="en-US"/>
              <a:t>As the Apostle Paul writes in </a:t>
            </a:r>
            <a:r>
              <a:rPr b="1" lang="en-US"/>
              <a:t>2 Timothy 3:16–17</a:t>
            </a:r>
            <a:r>
              <a:rPr lang="en-US"/>
              <a:t>, all Scripture is breathed out by God and completely equips us for every good work.</a:t>
            </a:r>
            <a:endParaRPr/>
          </a:p>
          <a:p>
            <a:pPr indent="-228600" lvl="0" marL="228600" rtl="0" algn="l">
              <a:lnSpc>
                <a:spcPct val="90000"/>
              </a:lnSpc>
              <a:spcBef>
                <a:spcPts val="1000"/>
              </a:spcBef>
              <a:spcAft>
                <a:spcPts val="0"/>
              </a:spcAft>
              <a:buClr>
                <a:schemeClr val="dk1"/>
              </a:buClr>
              <a:buSzPct val="100000"/>
              <a:buChar char="•"/>
            </a:pPr>
            <a:r>
              <a:rPr lang="en-US"/>
              <a:t>Whether you are looking at studying the Word, listening to the Spirit, cultivating daily habits, building an intimate relationship with God, learning to pray, actively seeking His face, or measuring life's decisions against His standard, His Word provides guidance for every single aspect of our walk. </a:t>
            </a:r>
            <a:endParaRPr/>
          </a:p>
          <a:p>
            <a:pPr indent="0" lvl="1" marL="457200" rtl="0" algn="l">
              <a:lnSpc>
                <a:spcPct val="90000"/>
              </a:lnSpc>
              <a:spcBef>
                <a:spcPts val="500"/>
              </a:spcBef>
              <a:spcAft>
                <a:spcPts val="0"/>
              </a:spcAft>
              <a:buClr>
                <a:schemeClr val="dk1"/>
              </a:buClr>
              <a:buSzPct val="100000"/>
              <a:buNone/>
            </a:pPr>
            <a:r>
              <a:t/>
            </a:r>
            <a:endParaRPr/>
          </a:p>
          <a:p>
            <a:pPr indent="-228600" lvl="0" marL="228600" rtl="0" algn="l">
              <a:lnSpc>
                <a:spcPct val="90000"/>
              </a:lnSpc>
              <a:spcBef>
                <a:spcPts val="1000"/>
              </a:spcBef>
              <a:spcAft>
                <a:spcPts val="0"/>
              </a:spcAft>
              <a:buClr>
                <a:schemeClr val="dk1"/>
              </a:buClr>
              <a:buSzPct val="100000"/>
              <a:buChar char="•"/>
            </a:pPr>
            <a:r>
              <a:rPr lang="en-US" sz="2000"/>
              <a:t>Gratuitous plug: </a:t>
            </a:r>
            <a:r>
              <a:rPr b="1" lang="en-US" u="sng">
                <a:solidFill>
                  <a:schemeClr val="accent4"/>
                </a:solidFill>
                <a:hlinkClick r:id="rId3">
                  <a:extLst>
                    <a:ext uri="{A12FA001-AC4F-418D-AE19-62706E023703}">
                      <ahyp:hlinkClr val="tx"/>
                    </a:ext>
                  </a:extLst>
                </a:hlinkClick>
              </a:rPr>
              <a:t>www.covingtonwacc.org/bible</a:t>
            </a:r>
            <a:r>
              <a:rPr b="1" lang="en-US">
                <a:solidFill>
                  <a:schemeClr val="accent4"/>
                </a:solidFill>
              </a:rPr>
              <a:t> </a:t>
            </a:r>
            <a:endParaRPr/>
          </a:p>
        </p:txBody>
      </p:sp>
      <p:pic>
        <p:nvPicPr>
          <p:cNvPr descr="May be an image of 1 person and text that says 'WJ THE WESTERN JOURNAL Patrick Mahomes Opens Super Bowl Week by Pointing to God: 'I Want to Make Sure I'm Glorifying Him' Carr/ Getty Images" id="480" name="Google Shape;480;p51"/>
          <p:cNvPicPr preferRelativeResize="0"/>
          <p:nvPr/>
        </p:nvPicPr>
        <p:blipFill rotWithShape="1">
          <a:blip r:embed="rId4">
            <a:alphaModFix/>
          </a:blip>
          <a:srcRect b="0" l="0" r="0" t="0"/>
          <a:stretch/>
        </p:blipFill>
        <p:spPr>
          <a:xfrm>
            <a:off x="6570244" y="0"/>
            <a:ext cx="5621756" cy="5185611"/>
          </a:xfrm>
          <a:prstGeom prst="rect">
            <a:avLst/>
          </a:prstGeom>
          <a:noFill/>
          <a:ln>
            <a:noFill/>
          </a:ln>
        </p:spPr>
      </p:pic>
      <p:sp>
        <p:nvSpPr>
          <p:cNvPr id="481" name="Google Shape;481;p51"/>
          <p:cNvSpPr txBox="1"/>
          <p:nvPr/>
        </p:nvSpPr>
        <p:spPr>
          <a:xfrm>
            <a:off x="6244389" y="5320548"/>
            <a:ext cx="6093994" cy="1015663"/>
          </a:xfrm>
          <a:prstGeom prst="rect">
            <a:avLst/>
          </a:prstGeom>
          <a:noFill/>
          <a:ln>
            <a:noFill/>
          </a:ln>
        </p:spPr>
        <p:txBody>
          <a:bodyPr anchorCtr="0" anchor="t" bIns="45700" lIns="91425" spcFirstLastPara="1" rIns="91425" wrap="square" tIns="45700">
            <a:spAutoFit/>
          </a:bodyPr>
          <a:lstStyle/>
          <a:p>
            <a:pPr indent="0" lvl="0" marL="342900" marR="0" rtl="0" algn="l">
              <a:spcBef>
                <a:spcPts val="0"/>
              </a:spcBef>
              <a:spcAft>
                <a:spcPts val="0"/>
              </a:spcAft>
              <a:buClr>
                <a:srgbClr val="1E4E79"/>
              </a:buClr>
              <a:buSzPts val="2000"/>
              <a:buFont typeface="Calibri"/>
              <a:buNone/>
            </a:pPr>
            <a:r>
              <a:rPr lang="en-US" sz="2000">
                <a:solidFill>
                  <a:srgbClr val="1E4E79"/>
                </a:solidFill>
                <a:latin typeface="Calibri"/>
                <a:ea typeface="Calibri"/>
                <a:cs typeface="Calibri"/>
                <a:sym typeface="Calibri"/>
              </a:rPr>
              <a:t>This is Patrick, </a:t>
            </a:r>
            <a:endParaRPr/>
          </a:p>
          <a:p>
            <a:pPr indent="0" lvl="0" marL="342900" marR="0" rtl="0" algn="l">
              <a:spcBef>
                <a:spcPts val="0"/>
              </a:spcBef>
              <a:spcAft>
                <a:spcPts val="0"/>
              </a:spcAft>
              <a:buClr>
                <a:srgbClr val="1E4E79"/>
              </a:buClr>
              <a:buSzPts val="2000"/>
              <a:buFont typeface="Calibri"/>
              <a:buNone/>
            </a:pPr>
            <a:r>
              <a:rPr b="1" lang="en-US" sz="2000">
                <a:solidFill>
                  <a:srgbClr val="1E4E79"/>
                </a:solidFill>
                <a:latin typeface="Calibri"/>
                <a:ea typeface="Calibri"/>
                <a:cs typeface="Calibri"/>
                <a:sym typeface="Calibri"/>
              </a:rPr>
              <a:t>Patrick knows who he is in Christ and why he's here. </a:t>
            </a:r>
            <a:endParaRPr/>
          </a:p>
          <a:p>
            <a:pPr indent="0" lvl="0" marL="342900" marR="0" rtl="0" algn="l">
              <a:spcBef>
                <a:spcPts val="0"/>
              </a:spcBef>
              <a:spcAft>
                <a:spcPts val="0"/>
              </a:spcAft>
              <a:buClr>
                <a:srgbClr val="1E4E79"/>
              </a:buClr>
              <a:buSzPts val="2000"/>
              <a:buFont typeface="Calibri"/>
              <a:buNone/>
            </a:pPr>
            <a:r>
              <a:rPr lang="en-US" sz="2000">
                <a:solidFill>
                  <a:srgbClr val="1E4E79"/>
                </a:solidFill>
                <a:latin typeface="Calibri"/>
                <a:ea typeface="Calibri"/>
                <a:cs typeface="Calibri"/>
                <a:sym typeface="Calibri"/>
              </a:rPr>
              <a:t>Be Like Patrick. </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5" name="Shape 485"/>
        <p:cNvGrpSpPr/>
        <p:nvPr/>
      </p:nvGrpSpPr>
      <p:grpSpPr>
        <a:xfrm>
          <a:off x="0" y="0"/>
          <a:ext cx="0" cy="0"/>
          <a:chOff x="0" y="0"/>
          <a:chExt cx="0" cy="0"/>
        </a:xfrm>
      </p:grpSpPr>
      <p:sp>
        <p:nvSpPr>
          <p:cNvPr id="486" name="Google Shape;486;p52"/>
          <p:cNvSpPr txBox="1"/>
          <p:nvPr>
            <p:ph type="title"/>
          </p:nvPr>
        </p:nvSpPr>
        <p:spPr>
          <a:xfrm>
            <a:off x="630936" y="639520"/>
            <a:ext cx="3429000" cy="1719072"/>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5400"/>
              <a:buFont typeface="Play"/>
              <a:buNone/>
            </a:pPr>
            <a:r>
              <a:rPr b="1" i="1" lang="en-US" sz="5400"/>
              <a:t>15 easy steps</a:t>
            </a:r>
            <a:endParaRPr sz="5400"/>
          </a:p>
        </p:txBody>
      </p:sp>
      <p:sp>
        <p:nvSpPr>
          <p:cNvPr id="487" name="Google Shape;487;p52"/>
          <p:cNvSpPr txBox="1"/>
          <p:nvPr>
            <p:ph idx="1" type="body"/>
          </p:nvPr>
        </p:nvSpPr>
        <p:spPr>
          <a:xfrm>
            <a:off x="630935" y="2807208"/>
            <a:ext cx="4999843" cy="3410712"/>
          </a:xfrm>
          <a:prstGeom prst="rect">
            <a:avLst/>
          </a:prstGeom>
          <a:noFill/>
          <a:ln>
            <a:noFill/>
          </a:ln>
        </p:spPr>
        <p:txBody>
          <a:bodyPr anchorCtr="0" anchor="t" bIns="45700" lIns="91425" spcFirstLastPara="1" rIns="91425" wrap="square" tIns="45700">
            <a:normAutofit fontScale="92500" lnSpcReduction="20000"/>
          </a:bodyPr>
          <a:lstStyle/>
          <a:p>
            <a:pPr indent="-252571" lvl="0" marL="228600" rtl="0" algn="l">
              <a:lnSpc>
                <a:spcPct val="90000"/>
              </a:lnSpc>
              <a:spcBef>
                <a:spcPts val="0"/>
              </a:spcBef>
              <a:spcAft>
                <a:spcPts val="0"/>
              </a:spcAft>
              <a:buClr>
                <a:schemeClr val="dk1"/>
              </a:buClr>
              <a:buSzPct val="100000"/>
              <a:buChar char="•"/>
            </a:pPr>
            <a:r>
              <a:rPr b="1" i="1" lang="en-US" sz="4300"/>
              <a:t>For God's sake, Learn to Pray. </a:t>
            </a:r>
            <a:endParaRPr/>
          </a:p>
          <a:p>
            <a:pPr indent="-228632" lvl="0" marL="228600" rtl="0" algn="l">
              <a:lnSpc>
                <a:spcPct val="90000"/>
              </a:lnSpc>
              <a:spcBef>
                <a:spcPts val="1000"/>
              </a:spcBef>
              <a:spcAft>
                <a:spcPts val="0"/>
              </a:spcAft>
              <a:buClr>
                <a:schemeClr val="dk1"/>
              </a:buClr>
              <a:buSzPct val="100000"/>
              <a:buChar char="•"/>
            </a:pPr>
            <a:r>
              <a:rPr lang="en-US" sz="1500"/>
              <a:t>You are not Miss America, unless your name is </a:t>
            </a:r>
            <a:r>
              <a:rPr lang="en-US" sz="1600"/>
              <a:t>Cassie Donegan… </a:t>
            </a:r>
            <a:endParaRPr sz="1500"/>
          </a:p>
          <a:p>
            <a:pPr indent="-228632" lvl="0" marL="228600" rtl="0" algn="l">
              <a:lnSpc>
                <a:spcPct val="90000"/>
              </a:lnSpc>
              <a:spcBef>
                <a:spcPts val="1000"/>
              </a:spcBef>
              <a:spcAft>
                <a:spcPts val="0"/>
              </a:spcAft>
              <a:buClr>
                <a:schemeClr val="dk1"/>
              </a:buClr>
              <a:buSzPct val="100000"/>
              <a:buChar char="•"/>
            </a:pPr>
            <a:r>
              <a:rPr lang="en-US" sz="1500"/>
              <a:t>World peace will have to wait until the after the tribulation. </a:t>
            </a:r>
            <a:endParaRPr/>
          </a:p>
          <a:p>
            <a:pPr indent="-140526" lvl="0" marL="228600" rtl="0" algn="l">
              <a:lnSpc>
                <a:spcPct val="90000"/>
              </a:lnSpc>
              <a:spcBef>
                <a:spcPts val="1000"/>
              </a:spcBef>
              <a:spcAft>
                <a:spcPts val="0"/>
              </a:spcAft>
              <a:buClr>
                <a:schemeClr val="dk1"/>
              </a:buClr>
              <a:buSzPct val="100000"/>
              <a:buNone/>
            </a:pPr>
            <a:r>
              <a:t/>
            </a:r>
            <a:endParaRPr sz="1500"/>
          </a:p>
          <a:p>
            <a:pPr indent="-228632" lvl="0" marL="228600" rtl="0" algn="l">
              <a:lnSpc>
                <a:spcPct val="90000"/>
              </a:lnSpc>
              <a:spcBef>
                <a:spcPts val="1000"/>
              </a:spcBef>
              <a:spcAft>
                <a:spcPts val="0"/>
              </a:spcAft>
              <a:buClr>
                <a:schemeClr val="dk1"/>
              </a:buClr>
              <a:buSzPct val="100000"/>
              <a:buChar char="•"/>
            </a:pPr>
            <a:r>
              <a:rPr lang="en-US" sz="1500"/>
              <a:t>Resources: </a:t>
            </a:r>
            <a:endParaRPr/>
          </a:p>
          <a:p>
            <a:pPr indent="-228632" lvl="0" marL="228600" rtl="0" algn="l">
              <a:lnSpc>
                <a:spcPct val="90000"/>
              </a:lnSpc>
              <a:spcBef>
                <a:spcPts val="1000"/>
              </a:spcBef>
              <a:spcAft>
                <a:spcPts val="0"/>
              </a:spcAft>
              <a:buClr>
                <a:schemeClr val="dk1"/>
              </a:buClr>
              <a:buSzPct val="100000"/>
              <a:buChar char="•"/>
            </a:pPr>
            <a:r>
              <a:rPr b="1" lang="en-US" sz="1500" u="sng">
                <a:solidFill>
                  <a:schemeClr val="hlink"/>
                </a:solidFill>
                <a:hlinkClick r:id="rId3"/>
              </a:rPr>
              <a:t>The Prayer Project</a:t>
            </a:r>
            <a:endParaRPr b="1" sz="1500"/>
          </a:p>
          <a:p>
            <a:pPr indent="-140526" lvl="0" marL="228600" rtl="0" algn="l">
              <a:lnSpc>
                <a:spcPct val="90000"/>
              </a:lnSpc>
              <a:spcBef>
                <a:spcPts val="1000"/>
              </a:spcBef>
              <a:spcAft>
                <a:spcPts val="0"/>
              </a:spcAft>
              <a:buClr>
                <a:schemeClr val="dk1"/>
              </a:buClr>
              <a:buSzPct val="100000"/>
              <a:buNone/>
            </a:pPr>
            <a:r>
              <a:t/>
            </a:r>
            <a:endParaRPr sz="1500"/>
          </a:p>
          <a:p>
            <a:pPr indent="-228632" lvl="0" marL="228600" rtl="0" algn="l">
              <a:lnSpc>
                <a:spcPct val="90000"/>
              </a:lnSpc>
              <a:spcBef>
                <a:spcPts val="1000"/>
              </a:spcBef>
              <a:spcAft>
                <a:spcPts val="0"/>
              </a:spcAft>
              <a:buClr>
                <a:schemeClr val="dk1"/>
              </a:buClr>
              <a:buSzPct val="100000"/>
              <a:buChar char="•"/>
            </a:pPr>
            <a:r>
              <a:rPr lang="en-US" sz="1500"/>
              <a:t>The prayer series: </a:t>
            </a:r>
            <a:endParaRPr/>
          </a:p>
          <a:p>
            <a:pPr indent="-228632" lvl="0" marL="228600" rtl="0" algn="l">
              <a:lnSpc>
                <a:spcPct val="90000"/>
              </a:lnSpc>
              <a:spcBef>
                <a:spcPts val="1000"/>
              </a:spcBef>
              <a:spcAft>
                <a:spcPts val="0"/>
              </a:spcAft>
              <a:buClr>
                <a:schemeClr val="dk1"/>
              </a:buClr>
              <a:buSzPct val="100000"/>
              <a:buChar char="•"/>
            </a:pPr>
            <a:r>
              <a:rPr b="1" lang="en-US" sz="1500"/>
              <a:t>www.covingtonwacc.org/prayer</a:t>
            </a:r>
            <a:endParaRPr/>
          </a:p>
        </p:txBody>
      </p:sp>
      <p:pic>
        <p:nvPicPr>
          <p:cNvPr descr="May be an image of text that says 'Ligonier.org WHEN WE PRAY, WE MUST REMEMBER WHO WE ARE AND WHOM WE ARE ADDRESSING. -R.C.Sproul -R.C. Sproul" id="488" name="Google Shape;488;p52"/>
          <p:cNvPicPr preferRelativeResize="0"/>
          <p:nvPr/>
        </p:nvPicPr>
        <p:blipFill rotWithShape="1">
          <a:blip r:embed="rId4">
            <a:alphaModFix/>
          </a:blip>
          <a:srcRect b="0" l="0" r="0" t="0"/>
          <a:stretch/>
        </p:blipFill>
        <p:spPr>
          <a:xfrm>
            <a:off x="5875020" y="640080"/>
            <a:ext cx="6316980" cy="5577840"/>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2" name="Shape 492"/>
        <p:cNvGrpSpPr/>
        <p:nvPr/>
      </p:nvGrpSpPr>
      <p:grpSpPr>
        <a:xfrm>
          <a:off x="0" y="0"/>
          <a:ext cx="0" cy="0"/>
          <a:chOff x="0" y="0"/>
          <a:chExt cx="0" cy="0"/>
        </a:xfrm>
      </p:grpSpPr>
      <p:sp>
        <p:nvSpPr>
          <p:cNvPr id="493" name="Google Shape;493;p53"/>
          <p:cNvSpPr txBox="1"/>
          <p:nvPr>
            <p:ph type="title"/>
          </p:nvPr>
        </p:nvSpPr>
        <p:spPr>
          <a:xfrm>
            <a:off x="630936" y="639520"/>
            <a:ext cx="3429000" cy="1719072"/>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5400"/>
              <a:buFont typeface="Play"/>
              <a:buNone/>
            </a:pPr>
            <a:r>
              <a:rPr b="1" i="1" lang="en-US" sz="5400"/>
              <a:t>15 easy steps</a:t>
            </a:r>
            <a:endParaRPr sz="5400"/>
          </a:p>
        </p:txBody>
      </p:sp>
      <p:sp>
        <p:nvSpPr>
          <p:cNvPr id="494" name="Google Shape;494;p53"/>
          <p:cNvSpPr txBox="1"/>
          <p:nvPr>
            <p:ph idx="1" type="body"/>
          </p:nvPr>
        </p:nvSpPr>
        <p:spPr>
          <a:xfrm>
            <a:off x="630935" y="2807208"/>
            <a:ext cx="4999843" cy="3410712"/>
          </a:xfrm>
          <a:prstGeom prst="rect">
            <a:avLst/>
          </a:prstGeom>
          <a:noFill/>
          <a:ln>
            <a:noFill/>
          </a:ln>
        </p:spPr>
        <p:txBody>
          <a:bodyPr anchorCtr="0" anchor="t" bIns="45700" lIns="91425" spcFirstLastPara="1" rIns="91425" wrap="square" tIns="45700">
            <a:normAutofit fontScale="92500" lnSpcReduction="20000"/>
          </a:bodyPr>
          <a:lstStyle/>
          <a:p>
            <a:pPr indent="-252571" lvl="0" marL="228600" rtl="0" algn="l">
              <a:lnSpc>
                <a:spcPct val="90000"/>
              </a:lnSpc>
              <a:spcBef>
                <a:spcPts val="0"/>
              </a:spcBef>
              <a:spcAft>
                <a:spcPts val="0"/>
              </a:spcAft>
              <a:buClr>
                <a:schemeClr val="dk1"/>
              </a:buClr>
              <a:buSzPct val="100000"/>
              <a:buChar char="•"/>
            </a:pPr>
            <a:r>
              <a:rPr b="1" i="1" lang="en-US" sz="4300"/>
              <a:t>For God's sake, Learn to Pray. </a:t>
            </a:r>
            <a:endParaRPr/>
          </a:p>
          <a:p>
            <a:pPr indent="-228632" lvl="0" marL="228600" rtl="0" algn="l">
              <a:lnSpc>
                <a:spcPct val="90000"/>
              </a:lnSpc>
              <a:spcBef>
                <a:spcPts val="1000"/>
              </a:spcBef>
              <a:spcAft>
                <a:spcPts val="0"/>
              </a:spcAft>
              <a:buClr>
                <a:schemeClr val="dk1"/>
              </a:buClr>
              <a:buSzPct val="100000"/>
              <a:buChar char="•"/>
            </a:pPr>
            <a:r>
              <a:rPr lang="en-US" sz="1500"/>
              <a:t>You are not Miss America, unless your name is </a:t>
            </a:r>
            <a:r>
              <a:rPr lang="en-US" sz="1600"/>
              <a:t>Cassie Donegan… </a:t>
            </a:r>
            <a:endParaRPr sz="1500"/>
          </a:p>
          <a:p>
            <a:pPr indent="-228632" lvl="0" marL="228600" rtl="0" algn="l">
              <a:lnSpc>
                <a:spcPct val="90000"/>
              </a:lnSpc>
              <a:spcBef>
                <a:spcPts val="1000"/>
              </a:spcBef>
              <a:spcAft>
                <a:spcPts val="0"/>
              </a:spcAft>
              <a:buClr>
                <a:schemeClr val="dk1"/>
              </a:buClr>
              <a:buSzPct val="100000"/>
              <a:buChar char="•"/>
            </a:pPr>
            <a:r>
              <a:rPr lang="en-US" sz="1500"/>
              <a:t>World peace will have to wait until the after the tribulation. </a:t>
            </a:r>
            <a:endParaRPr/>
          </a:p>
          <a:p>
            <a:pPr indent="-140526" lvl="0" marL="228600" rtl="0" algn="l">
              <a:lnSpc>
                <a:spcPct val="90000"/>
              </a:lnSpc>
              <a:spcBef>
                <a:spcPts val="1000"/>
              </a:spcBef>
              <a:spcAft>
                <a:spcPts val="0"/>
              </a:spcAft>
              <a:buClr>
                <a:schemeClr val="dk1"/>
              </a:buClr>
              <a:buSzPct val="100000"/>
              <a:buNone/>
            </a:pPr>
            <a:r>
              <a:t/>
            </a:r>
            <a:endParaRPr sz="1500"/>
          </a:p>
          <a:p>
            <a:pPr indent="-228632" lvl="0" marL="228600" rtl="0" algn="l">
              <a:lnSpc>
                <a:spcPct val="90000"/>
              </a:lnSpc>
              <a:spcBef>
                <a:spcPts val="1000"/>
              </a:spcBef>
              <a:spcAft>
                <a:spcPts val="0"/>
              </a:spcAft>
              <a:buClr>
                <a:schemeClr val="dk1"/>
              </a:buClr>
              <a:buSzPct val="100000"/>
              <a:buChar char="•"/>
            </a:pPr>
            <a:r>
              <a:rPr lang="en-US" sz="1500"/>
              <a:t>Resources: </a:t>
            </a:r>
            <a:endParaRPr/>
          </a:p>
          <a:p>
            <a:pPr indent="-228632" lvl="0" marL="228600" rtl="0" algn="l">
              <a:lnSpc>
                <a:spcPct val="90000"/>
              </a:lnSpc>
              <a:spcBef>
                <a:spcPts val="1000"/>
              </a:spcBef>
              <a:spcAft>
                <a:spcPts val="0"/>
              </a:spcAft>
              <a:buClr>
                <a:schemeClr val="dk1"/>
              </a:buClr>
              <a:buSzPct val="100000"/>
              <a:buChar char="•"/>
            </a:pPr>
            <a:r>
              <a:rPr b="1" lang="en-US" sz="1500" u="sng">
                <a:solidFill>
                  <a:schemeClr val="hlink"/>
                </a:solidFill>
                <a:hlinkClick r:id="rId3"/>
              </a:rPr>
              <a:t>The Prayer Project</a:t>
            </a:r>
            <a:endParaRPr b="1" sz="1500"/>
          </a:p>
          <a:p>
            <a:pPr indent="-140526" lvl="0" marL="228600" rtl="0" algn="l">
              <a:lnSpc>
                <a:spcPct val="90000"/>
              </a:lnSpc>
              <a:spcBef>
                <a:spcPts val="1000"/>
              </a:spcBef>
              <a:spcAft>
                <a:spcPts val="0"/>
              </a:spcAft>
              <a:buClr>
                <a:schemeClr val="dk1"/>
              </a:buClr>
              <a:buSzPct val="100000"/>
              <a:buNone/>
            </a:pPr>
            <a:r>
              <a:t/>
            </a:r>
            <a:endParaRPr sz="1500"/>
          </a:p>
          <a:p>
            <a:pPr indent="-228632" lvl="0" marL="228600" rtl="0" algn="l">
              <a:lnSpc>
                <a:spcPct val="90000"/>
              </a:lnSpc>
              <a:spcBef>
                <a:spcPts val="1000"/>
              </a:spcBef>
              <a:spcAft>
                <a:spcPts val="0"/>
              </a:spcAft>
              <a:buClr>
                <a:schemeClr val="dk1"/>
              </a:buClr>
              <a:buSzPct val="100000"/>
              <a:buChar char="•"/>
            </a:pPr>
            <a:r>
              <a:rPr lang="en-US" sz="1500"/>
              <a:t>The prayer series: </a:t>
            </a:r>
            <a:endParaRPr/>
          </a:p>
          <a:p>
            <a:pPr indent="-228632" lvl="0" marL="228600" rtl="0" algn="l">
              <a:lnSpc>
                <a:spcPct val="90000"/>
              </a:lnSpc>
              <a:spcBef>
                <a:spcPts val="1000"/>
              </a:spcBef>
              <a:spcAft>
                <a:spcPts val="0"/>
              </a:spcAft>
              <a:buClr>
                <a:schemeClr val="dk1"/>
              </a:buClr>
              <a:buSzPct val="100000"/>
              <a:buChar char="•"/>
            </a:pPr>
            <a:r>
              <a:rPr b="1" lang="en-US" sz="1500"/>
              <a:t>www.covingtonwacc.org/prayer</a:t>
            </a:r>
            <a:endParaRPr/>
          </a:p>
        </p:txBody>
      </p:sp>
      <p:sp>
        <p:nvSpPr>
          <p:cNvPr id="495" name="Google Shape;495;p53"/>
          <p:cNvSpPr txBox="1"/>
          <p:nvPr/>
        </p:nvSpPr>
        <p:spPr>
          <a:xfrm>
            <a:off x="5763491" y="585609"/>
            <a:ext cx="6096000" cy="5632311"/>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1800"/>
              <a:buFont typeface="Arial"/>
              <a:buChar char="•"/>
            </a:pPr>
            <a:r>
              <a:rPr b="1" lang="en-US" sz="1800">
                <a:solidFill>
                  <a:schemeClr val="dk1"/>
                </a:solidFill>
                <a:latin typeface="Arial"/>
                <a:ea typeface="Arial"/>
                <a:cs typeface="Arial"/>
                <a:sym typeface="Arial"/>
              </a:rPr>
              <a:t>Philippians 4:6</a:t>
            </a:r>
            <a:endParaRPr sz="18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Encourages replacing anxiety with prayer, instructing believers not to worry about anything, but in every situation, through prayer and petition with thanksgiving, to present their requests to God.</a:t>
            </a:r>
            <a:endParaRPr/>
          </a:p>
          <a:p>
            <a:pPr indent="-342900" lvl="0" marL="342900" marR="0" rtl="0" algn="l">
              <a:spcBef>
                <a:spcPts val="0"/>
              </a:spcBef>
              <a:spcAft>
                <a:spcPts val="0"/>
              </a:spcAft>
              <a:buClr>
                <a:schemeClr val="dk1"/>
              </a:buClr>
              <a:buSzPts val="1800"/>
              <a:buFont typeface="Arial"/>
              <a:buChar char="•"/>
            </a:pPr>
            <a:r>
              <a:rPr b="1" lang="en-US" sz="1800">
                <a:solidFill>
                  <a:schemeClr val="dk1"/>
                </a:solidFill>
                <a:latin typeface="Arial"/>
                <a:ea typeface="Arial"/>
                <a:cs typeface="Arial"/>
                <a:sym typeface="Arial"/>
              </a:rPr>
              <a:t>Luke 11:1</a:t>
            </a:r>
            <a:endParaRPr sz="18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Illustrates the desire to learn how to communicate with God, as one of the disciples explicitly asked Jesus, "Lord, teach us to pray, just as John taught his disciples."</a:t>
            </a:r>
            <a:endParaRPr/>
          </a:p>
          <a:p>
            <a:pPr indent="-342900" lvl="0" marL="342900" marR="0" rtl="0" algn="l">
              <a:spcBef>
                <a:spcPts val="0"/>
              </a:spcBef>
              <a:spcAft>
                <a:spcPts val="0"/>
              </a:spcAft>
              <a:buClr>
                <a:schemeClr val="dk1"/>
              </a:buClr>
              <a:buSzPts val="1800"/>
              <a:buFont typeface="Arial"/>
              <a:buChar char="•"/>
            </a:pPr>
            <a:r>
              <a:rPr b="1" lang="en-US" sz="1800">
                <a:solidFill>
                  <a:schemeClr val="dk1"/>
                </a:solidFill>
                <a:latin typeface="Arial"/>
                <a:ea typeface="Arial"/>
                <a:cs typeface="Arial"/>
                <a:sym typeface="Arial"/>
              </a:rPr>
              <a:t>1 Thessalonians 5:17</a:t>
            </a:r>
            <a:endParaRPr sz="18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Calls for a constant, lifestyle approach to communication with God by urging believers to pray continually.</a:t>
            </a:r>
            <a:endParaRPr/>
          </a:p>
          <a:p>
            <a:pPr indent="-342900" lvl="0" marL="342900" marR="0" rtl="0" algn="l">
              <a:spcBef>
                <a:spcPts val="0"/>
              </a:spcBef>
              <a:spcAft>
                <a:spcPts val="0"/>
              </a:spcAft>
              <a:buClr>
                <a:schemeClr val="dk1"/>
              </a:buClr>
              <a:buSzPts val="1800"/>
              <a:buFont typeface="Arial"/>
              <a:buChar char="•"/>
            </a:pPr>
            <a:r>
              <a:rPr b="1" lang="en-US" sz="1800">
                <a:solidFill>
                  <a:schemeClr val="dk1"/>
                </a:solidFill>
                <a:latin typeface="Arial"/>
                <a:ea typeface="Arial"/>
                <a:cs typeface="Arial"/>
                <a:sym typeface="Arial"/>
              </a:rPr>
              <a:t>Matthew 6:5–6</a:t>
            </a:r>
            <a:endParaRPr sz="18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Provides guidance from Jesus on cultivating an authentic, personal, and focused prayer life rather than seeking theatrical recognition.</a:t>
            </a:r>
            <a:endParaRPr/>
          </a:p>
          <a:p>
            <a:pPr indent="-342900" lvl="0" marL="342900" marR="0" rtl="0" algn="l">
              <a:spcBef>
                <a:spcPts val="0"/>
              </a:spcBef>
              <a:spcAft>
                <a:spcPts val="0"/>
              </a:spcAft>
              <a:buClr>
                <a:schemeClr val="dk1"/>
              </a:buClr>
              <a:buSzPts val="1800"/>
              <a:buFont typeface="Arial"/>
              <a:buChar char="•"/>
            </a:pPr>
            <a:r>
              <a:rPr b="1" lang="en-US" sz="1800">
                <a:solidFill>
                  <a:schemeClr val="dk1"/>
                </a:solidFill>
                <a:latin typeface="Arial"/>
                <a:ea typeface="Arial"/>
                <a:cs typeface="Arial"/>
                <a:sym typeface="Arial"/>
              </a:rPr>
              <a:t>James 5:16</a:t>
            </a:r>
            <a:endParaRPr sz="18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Highlights the profound effectiveness and impact of a righteous person's fervent prayer.</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2026-09-24T22:51:18Z</dcterms:created>
  <dc:creator>ccc media</dc:creator>
</cp:coreProperties>
</file>