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04" r:id="rId1"/>
    <p:sldMasterId id="2147483707" r:id="rId2"/>
  </p:sldMasterIdLst>
  <p:notesMasterIdLst>
    <p:notesMasterId r:id="rId9"/>
  </p:notesMasterIdLst>
  <p:sldIdLst>
    <p:sldId id="281" r:id="rId3"/>
    <p:sldId id="286" r:id="rId4"/>
    <p:sldId id="287" r:id="rId5"/>
    <p:sldId id="288" r:id="rId6"/>
    <p:sldId id="289" r:id="rId7"/>
    <p:sldId id="290" r:id="rId8"/>
  </p:sldIdLst>
  <p:sldSz cx="9144000" cy="5143500" type="screen16x9"/>
  <p:notesSz cx="6858000" cy="9144000"/>
  <p:embeddedFontLst>
    <p:embeddedFont>
      <p:font typeface="Architects Daughter" panose="020B0604020202020204" charset="0"/>
      <p:regular r:id="rId1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592">
          <p15:clr>
            <a:srgbClr val="A4A3A4"/>
          </p15:clr>
        </p15:guide>
        <p15:guide id="3" orient="horz" pos="2376">
          <p15:clr>
            <a:srgbClr val="9AA0A6"/>
          </p15:clr>
        </p15:guide>
        <p15:guide id="4" orient="horz" pos="216">
          <p15:clr>
            <a:srgbClr val="9AA0A6"/>
          </p15:clr>
        </p15:guide>
        <p15:guide id="5" pos="144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9" d="100"/>
          <a:sy n="139" d="100"/>
        </p:scale>
        <p:origin x="804" y="120"/>
      </p:cViewPr>
      <p:guideLst>
        <p:guide orient="horz" pos="1620"/>
        <p:guide pos="2592"/>
        <p:guide orient="horz" pos="2376"/>
        <p:guide orient="horz" pos="216"/>
        <p:guide pos="14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font" Target="fonts/font1.fntdata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g375a18786e3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3" name="Google Shape;373;g375a18786e3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g3606438ef06_0_6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5" name="Google Shape;405;g3606438ef06_0_6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g3709b7e706e_0_3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2" name="Google Shape;412;g3709b7e706e_0_3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g3709b7e706e_0_3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7" name="Google Shape;417;g3709b7e706e_0_3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g36d214ebddd_0_5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2" name="Google Shape;422;g36d214ebddd_0_5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g37288ed641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7" name="Google Shape;427;g37288ed641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3" name="Google Shape;83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4" name="Google Shape;84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5" name="Google Shape;85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88" name="Google Shape;88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91" name="Google Shape;191;p50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92" name="Google Shape;192;p5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51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5" name="Google Shape;195;p5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5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98" name="Google Shape;198;p5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9" name="Google Shape;199;p5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5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02" name="Google Shape;202;p5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03" name="Google Shape;203;p5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04" name="Google Shape;204;p5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5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07" name="Google Shape;207;p5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55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10" name="Google Shape;210;p55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11" name="Google Shape;211;p5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56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214" name="Google Shape;214;p5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57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5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218" name="Google Shape;218;p57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219" name="Google Shape;219;p57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20" name="Google Shape;220;p5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58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223" name="Google Shape;223;p5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59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26" name="Google Shape;226;p59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27" name="Google Shape;227;p5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6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4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87" name="Google Shape;187;p4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88" name="Google Shape;188;p4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dCU0IP5ioa8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trUaSv1-jIk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86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98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6" name="Google Shape;376;p86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61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77" name="Google Shape;377;p86" descr="Want to learn the Fruits of the Spirit (Gal. 5:22)." title="Fruit of the Spirit Song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51254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91"/>
          <p:cNvSpPr txBox="1"/>
          <p:nvPr/>
        </p:nvSpPr>
        <p:spPr>
          <a:xfrm>
            <a:off x="2398725" y="4136825"/>
            <a:ext cx="4530000" cy="5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sp>
        <p:nvSpPr>
          <p:cNvPr id="408" name="Google Shape;408;p91"/>
          <p:cNvSpPr txBox="1"/>
          <p:nvPr/>
        </p:nvSpPr>
        <p:spPr>
          <a:xfrm>
            <a:off x="24150" y="582375"/>
            <a:ext cx="9095700" cy="7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 b="1">
                <a:solidFill>
                  <a:schemeClr val="dk1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Today’s Message</a:t>
            </a:r>
            <a:endParaRPr sz="3500"/>
          </a:p>
        </p:txBody>
      </p:sp>
      <p:sp>
        <p:nvSpPr>
          <p:cNvPr id="409" name="Google Shape;409;p91"/>
          <p:cNvSpPr txBox="1"/>
          <p:nvPr/>
        </p:nvSpPr>
        <p:spPr>
          <a:xfrm>
            <a:off x="697150" y="1305663"/>
            <a:ext cx="7574400" cy="35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500" b="1">
                <a:solidFill>
                  <a:schemeClr val="dk1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Keeping Step </a:t>
            </a:r>
            <a:endParaRPr sz="5500" b="1">
              <a:solidFill>
                <a:schemeClr val="dk1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500" b="1">
                <a:solidFill>
                  <a:schemeClr val="dk1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with the Spirit</a:t>
            </a:r>
            <a:endParaRPr sz="2000" b="1">
              <a:solidFill>
                <a:schemeClr val="dk1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dk1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Key Scripture</a:t>
            </a:r>
            <a:r>
              <a:rPr lang="en" sz="5500" b="1">
                <a:solidFill>
                  <a:schemeClr val="dk1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 </a:t>
            </a:r>
            <a:endParaRPr sz="5500" b="1">
              <a:solidFill>
                <a:schemeClr val="dk1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500" b="1">
                <a:solidFill>
                  <a:schemeClr val="dk1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Galatians 5:22-23</a:t>
            </a:r>
            <a:endParaRPr sz="5500" b="1">
              <a:solidFill>
                <a:schemeClr val="dk1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C232"/>
        </a:solidFill>
        <a:effectLst/>
      </p:bgPr>
    </p:bg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4" name="Google Shape;414;p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00246" y="-4"/>
            <a:ext cx="5465675" cy="5465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" name="Google Shape;419;p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69800" y="-30450"/>
            <a:ext cx="5204400" cy="520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4" name="Google Shape;424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79738" y="152400"/>
            <a:ext cx="3184520" cy="4838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9" name="Google Shape;429;p95" descr=" " title="SHALOM ALEICHEM with English translation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</Words>
  <Application>Microsoft Office PowerPoint</Application>
  <PresentationFormat>On-screen Show (16:9)</PresentationFormat>
  <Paragraphs>5</Paragraphs>
  <Slides>6</Slides>
  <Notes>6</Notes>
  <HiddenSlides>1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Architects Daughter</vt:lpstr>
      <vt:lpstr>Simple Light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ccc media</cp:lastModifiedBy>
  <cp:revision>1</cp:revision>
  <dcterms:modified xsi:type="dcterms:W3CDTF">2026-09-01T17:56:18Z</dcterms:modified>
</cp:coreProperties>
</file>