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316" r:id="rId3"/>
    <p:sldId id="257" r:id="rId4"/>
    <p:sldId id="258" r:id="rId5"/>
    <p:sldId id="259" r:id="rId6"/>
    <p:sldId id="260" r:id="rId7"/>
    <p:sldId id="261" r:id="rId8"/>
    <p:sldId id="281" r:id="rId9"/>
    <p:sldId id="262" r:id="rId10"/>
    <p:sldId id="265" r:id="rId11"/>
    <p:sldId id="264" r:id="rId12"/>
    <p:sldId id="31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85" d="100"/>
          <a:sy n="85" d="100"/>
        </p:scale>
        <p:origin x="56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EAEAC0-7FD9-4FD0-B240-11E6796C6D3C}" type="datetimeFigureOut">
              <a:rPr lang="en-US" smtClean="0"/>
              <a:t>7/31/2024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CBFBF2-6E49-402E-BEC1-8D8E6C355250}" type="slidenum">
              <a:rPr lang="en-US" smtClean="0"/>
              <a:t>‹#›</a:t>
            </a:fld>
            <a:endParaRPr lang="en-US"/>
          </a:p>
        </p:txBody>
      </p:sp>
    </p:spTree>
    <p:extLst>
      <p:ext uri="{BB962C8B-B14F-4D97-AF65-F5344CB8AC3E}">
        <p14:creationId xmlns:p14="http://schemas.microsoft.com/office/powerpoint/2010/main" val="1830656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D846E-E8BF-7269-F5AF-F7327A19A2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BC27D1-8737-780A-6D38-A8469D6B44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4E6DBD2-3594-214E-120C-292F539960B0}"/>
              </a:ext>
            </a:extLst>
          </p:cNvPr>
          <p:cNvSpPr>
            <a:spLocks noGrp="1"/>
          </p:cNvSpPr>
          <p:nvPr>
            <p:ph type="dt" sz="half" idx="10"/>
          </p:nvPr>
        </p:nvSpPr>
        <p:spPr/>
        <p:txBody>
          <a:bodyPr/>
          <a:lstStyle/>
          <a:p>
            <a:fld id="{08A982AD-1468-42C4-BE82-643FB3ADACC0}" type="datetime1">
              <a:rPr lang="en-US" smtClean="0"/>
              <a:t>7/31/2024</a:t>
            </a:fld>
            <a:endParaRPr lang="en-US"/>
          </a:p>
        </p:txBody>
      </p:sp>
      <p:sp>
        <p:nvSpPr>
          <p:cNvPr id="5" name="Footer Placeholder 4">
            <a:extLst>
              <a:ext uri="{FF2B5EF4-FFF2-40B4-BE49-F238E27FC236}">
                <a16:creationId xmlns:a16="http://schemas.microsoft.com/office/drawing/2014/main" id="{1CF6B300-68A3-A804-0628-78F01D9A8F70}"/>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88D3CEFD-1382-9E81-AE97-BDCC74106E0C}"/>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457097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BB980-F345-0E9D-C856-22672CC5A7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C81B06-6160-1A01-FB37-C0EA0EF858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0B9F86-6B18-9EF1-9DD8-FEC06FB22F2B}"/>
              </a:ext>
            </a:extLst>
          </p:cNvPr>
          <p:cNvSpPr>
            <a:spLocks noGrp="1"/>
          </p:cNvSpPr>
          <p:nvPr>
            <p:ph type="dt" sz="half" idx="10"/>
          </p:nvPr>
        </p:nvSpPr>
        <p:spPr/>
        <p:txBody>
          <a:bodyPr/>
          <a:lstStyle/>
          <a:p>
            <a:fld id="{EED87D64-0FC8-46DA-AF30-27B42E926716}" type="datetime1">
              <a:rPr lang="en-US" smtClean="0"/>
              <a:t>7/31/2024</a:t>
            </a:fld>
            <a:endParaRPr lang="en-US"/>
          </a:p>
        </p:txBody>
      </p:sp>
      <p:sp>
        <p:nvSpPr>
          <p:cNvPr id="5" name="Footer Placeholder 4">
            <a:extLst>
              <a:ext uri="{FF2B5EF4-FFF2-40B4-BE49-F238E27FC236}">
                <a16:creationId xmlns:a16="http://schemas.microsoft.com/office/drawing/2014/main" id="{CFEE24E8-3672-05AA-2C43-D754A8CC76DB}"/>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8A72E056-50C7-3AB2-3062-ECA7B0711057}"/>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1197970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3C5AC6-1EBC-A781-83EA-E836E28C9D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9C0565-81E2-AAF4-C551-88878E8653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DA8FAC-71AC-A6B0-7CD7-7BD3BD35C99C}"/>
              </a:ext>
            </a:extLst>
          </p:cNvPr>
          <p:cNvSpPr>
            <a:spLocks noGrp="1"/>
          </p:cNvSpPr>
          <p:nvPr>
            <p:ph type="dt" sz="half" idx="10"/>
          </p:nvPr>
        </p:nvSpPr>
        <p:spPr/>
        <p:txBody>
          <a:bodyPr/>
          <a:lstStyle/>
          <a:p>
            <a:fld id="{EB22A740-C054-4F00-ADB0-6F41F04228C5}" type="datetime1">
              <a:rPr lang="en-US" smtClean="0"/>
              <a:t>7/31/2024</a:t>
            </a:fld>
            <a:endParaRPr lang="en-US"/>
          </a:p>
        </p:txBody>
      </p:sp>
      <p:sp>
        <p:nvSpPr>
          <p:cNvPr id="5" name="Footer Placeholder 4">
            <a:extLst>
              <a:ext uri="{FF2B5EF4-FFF2-40B4-BE49-F238E27FC236}">
                <a16:creationId xmlns:a16="http://schemas.microsoft.com/office/drawing/2014/main" id="{7BFB54CB-D6F5-3740-768A-02E8B189DAA3}"/>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E506B11B-EC8C-CBF2-82B3-09194F353613}"/>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1137718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2153F6-569C-6843-9D08-EAF2B7E361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F062E3-5577-A84A-83DC-426D10B30D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756830-D66E-1772-9B1B-E96E72FF2A14}"/>
              </a:ext>
            </a:extLst>
          </p:cNvPr>
          <p:cNvSpPr>
            <a:spLocks noGrp="1"/>
          </p:cNvSpPr>
          <p:nvPr>
            <p:ph type="dt" sz="half" idx="10"/>
          </p:nvPr>
        </p:nvSpPr>
        <p:spPr/>
        <p:txBody>
          <a:bodyPr/>
          <a:lstStyle/>
          <a:p>
            <a:fld id="{DA3C828F-FBD0-458E-B9FB-BED469AF7BD1}" type="datetime1">
              <a:rPr lang="en-US" smtClean="0"/>
              <a:t>7/31/2024</a:t>
            </a:fld>
            <a:endParaRPr lang="en-US"/>
          </a:p>
        </p:txBody>
      </p:sp>
      <p:sp>
        <p:nvSpPr>
          <p:cNvPr id="5" name="Footer Placeholder 4">
            <a:extLst>
              <a:ext uri="{FF2B5EF4-FFF2-40B4-BE49-F238E27FC236}">
                <a16:creationId xmlns:a16="http://schemas.microsoft.com/office/drawing/2014/main" id="{92855B88-8CBD-FA32-02BD-5BC08E387818}"/>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618740C0-0FFC-2769-5DED-C42B060EA9BD}"/>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172099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5AF61-E817-2884-20D4-28572ADAED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42562B-BAFD-6A43-C59B-75EAF8862D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F65362-7C16-F844-0508-4D02D1A5768C}"/>
              </a:ext>
            </a:extLst>
          </p:cNvPr>
          <p:cNvSpPr>
            <a:spLocks noGrp="1"/>
          </p:cNvSpPr>
          <p:nvPr>
            <p:ph type="dt" sz="half" idx="10"/>
          </p:nvPr>
        </p:nvSpPr>
        <p:spPr/>
        <p:txBody>
          <a:bodyPr/>
          <a:lstStyle/>
          <a:p>
            <a:fld id="{D65C3857-5E44-4B98-B035-8C27DF731411}" type="datetime1">
              <a:rPr lang="en-US" smtClean="0"/>
              <a:t>7/31/2024</a:t>
            </a:fld>
            <a:endParaRPr lang="en-US"/>
          </a:p>
        </p:txBody>
      </p:sp>
      <p:sp>
        <p:nvSpPr>
          <p:cNvPr id="5" name="Footer Placeholder 4">
            <a:extLst>
              <a:ext uri="{FF2B5EF4-FFF2-40B4-BE49-F238E27FC236}">
                <a16:creationId xmlns:a16="http://schemas.microsoft.com/office/drawing/2014/main" id="{DB7AD8F1-96F9-8222-7DD2-A7A3257320AB}"/>
              </a:ext>
            </a:extLst>
          </p:cNvPr>
          <p:cNvSpPr>
            <a:spLocks noGrp="1"/>
          </p:cNvSpPr>
          <p:nvPr>
            <p:ph type="ftr" sz="quarter" idx="11"/>
          </p:nvPr>
        </p:nvSpPr>
        <p:spPr/>
        <p:txBody>
          <a:bodyPr/>
          <a:lstStyle/>
          <a:p>
            <a:r>
              <a:rPr lang="en-US"/>
              <a:t>CCC/jj</a:t>
            </a:r>
          </a:p>
        </p:txBody>
      </p:sp>
      <p:sp>
        <p:nvSpPr>
          <p:cNvPr id="6" name="Slide Number Placeholder 5">
            <a:extLst>
              <a:ext uri="{FF2B5EF4-FFF2-40B4-BE49-F238E27FC236}">
                <a16:creationId xmlns:a16="http://schemas.microsoft.com/office/drawing/2014/main" id="{052F052E-96EC-D45A-42C5-F882D2DC4F92}"/>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84816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860DE-C1E3-42C3-105D-457831BFFB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0CA87B-FEB7-3A91-134F-D7E8380A06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A519755-5945-E9CE-4F1C-612E47BFFD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74A814-806C-0C60-AE79-8E2A2AF4E7EC}"/>
              </a:ext>
            </a:extLst>
          </p:cNvPr>
          <p:cNvSpPr>
            <a:spLocks noGrp="1"/>
          </p:cNvSpPr>
          <p:nvPr>
            <p:ph type="dt" sz="half" idx="10"/>
          </p:nvPr>
        </p:nvSpPr>
        <p:spPr/>
        <p:txBody>
          <a:bodyPr/>
          <a:lstStyle/>
          <a:p>
            <a:fld id="{3DB19F66-7AA5-4DF6-AE34-8B4413FEF081}" type="datetime1">
              <a:rPr lang="en-US" smtClean="0"/>
              <a:t>7/31/2024</a:t>
            </a:fld>
            <a:endParaRPr lang="en-US"/>
          </a:p>
        </p:txBody>
      </p:sp>
      <p:sp>
        <p:nvSpPr>
          <p:cNvPr id="6" name="Footer Placeholder 5">
            <a:extLst>
              <a:ext uri="{FF2B5EF4-FFF2-40B4-BE49-F238E27FC236}">
                <a16:creationId xmlns:a16="http://schemas.microsoft.com/office/drawing/2014/main" id="{5AFC7D3D-46BE-F6A0-D971-A093D47C2DCE}"/>
              </a:ext>
            </a:extLst>
          </p:cNvPr>
          <p:cNvSpPr>
            <a:spLocks noGrp="1"/>
          </p:cNvSpPr>
          <p:nvPr>
            <p:ph type="ftr" sz="quarter" idx="11"/>
          </p:nvPr>
        </p:nvSpPr>
        <p:spPr/>
        <p:txBody>
          <a:bodyPr/>
          <a:lstStyle/>
          <a:p>
            <a:r>
              <a:rPr lang="en-US"/>
              <a:t>CCC/jj</a:t>
            </a:r>
          </a:p>
        </p:txBody>
      </p:sp>
      <p:sp>
        <p:nvSpPr>
          <p:cNvPr id="7" name="Slide Number Placeholder 6">
            <a:extLst>
              <a:ext uri="{FF2B5EF4-FFF2-40B4-BE49-F238E27FC236}">
                <a16:creationId xmlns:a16="http://schemas.microsoft.com/office/drawing/2014/main" id="{CF8997AB-C997-A71F-96EA-D07D291F31D4}"/>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706981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F9C40-9F4C-68BF-34A7-2B7CA1019B9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25C26E-312E-B155-FD31-0F626FECDC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5816C3-9F0E-A608-D59C-8E37EBE5EC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812890-D043-0E4D-D4D8-78FD248BA0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4B3B4C-69E4-9B7D-B809-06B2EBCECD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3FA0E2-07B8-DBFB-2865-9813F912BF2D}"/>
              </a:ext>
            </a:extLst>
          </p:cNvPr>
          <p:cNvSpPr>
            <a:spLocks noGrp="1"/>
          </p:cNvSpPr>
          <p:nvPr>
            <p:ph type="dt" sz="half" idx="10"/>
          </p:nvPr>
        </p:nvSpPr>
        <p:spPr/>
        <p:txBody>
          <a:bodyPr/>
          <a:lstStyle/>
          <a:p>
            <a:fld id="{A0AC3B8D-9361-4488-9E42-6466DB63A999}" type="datetime1">
              <a:rPr lang="en-US" smtClean="0"/>
              <a:t>7/31/2024</a:t>
            </a:fld>
            <a:endParaRPr lang="en-US"/>
          </a:p>
        </p:txBody>
      </p:sp>
      <p:sp>
        <p:nvSpPr>
          <p:cNvPr id="8" name="Footer Placeholder 7">
            <a:extLst>
              <a:ext uri="{FF2B5EF4-FFF2-40B4-BE49-F238E27FC236}">
                <a16:creationId xmlns:a16="http://schemas.microsoft.com/office/drawing/2014/main" id="{40A0CFA6-19CE-824B-8F68-7F779F03AA44}"/>
              </a:ext>
            </a:extLst>
          </p:cNvPr>
          <p:cNvSpPr>
            <a:spLocks noGrp="1"/>
          </p:cNvSpPr>
          <p:nvPr>
            <p:ph type="ftr" sz="quarter" idx="11"/>
          </p:nvPr>
        </p:nvSpPr>
        <p:spPr/>
        <p:txBody>
          <a:bodyPr/>
          <a:lstStyle/>
          <a:p>
            <a:r>
              <a:rPr lang="en-US"/>
              <a:t>CCC/jj</a:t>
            </a:r>
          </a:p>
        </p:txBody>
      </p:sp>
      <p:sp>
        <p:nvSpPr>
          <p:cNvPr id="9" name="Slide Number Placeholder 8">
            <a:extLst>
              <a:ext uri="{FF2B5EF4-FFF2-40B4-BE49-F238E27FC236}">
                <a16:creationId xmlns:a16="http://schemas.microsoft.com/office/drawing/2014/main" id="{D36F35E0-0D22-4C91-7DC7-4C27ADB697C7}"/>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1815541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5084F-7912-0F44-5272-5216DAEA418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161448-E706-43DE-D4B8-8620DABA9A5F}"/>
              </a:ext>
            </a:extLst>
          </p:cNvPr>
          <p:cNvSpPr>
            <a:spLocks noGrp="1"/>
          </p:cNvSpPr>
          <p:nvPr>
            <p:ph type="dt" sz="half" idx="10"/>
          </p:nvPr>
        </p:nvSpPr>
        <p:spPr/>
        <p:txBody>
          <a:bodyPr/>
          <a:lstStyle/>
          <a:p>
            <a:fld id="{E7E1EDF4-DBF9-492A-8D61-40D66B11C064}" type="datetime1">
              <a:rPr lang="en-US" smtClean="0"/>
              <a:t>7/31/2024</a:t>
            </a:fld>
            <a:endParaRPr lang="en-US"/>
          </a:p>
        </p:txBody>
      </p:sp>
      <p:sp>
        <p:nvSpPr>
          <p:cNvPr id="4" name="Footer Placeholder 3">
            <a:extLst>
              <a:ext uri="{FF2B5EF4-FFF2-40B4-BE49-F238E27FC236}">
                <a16:creationId xmlns:a16="http://schemas.microsoft.com/office/drawing/2014/main" id="{A79FFD78-D07A-4D78-B864-BA816F899FC0}"/>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97A5B7D3-E64B-7246-7186-10D6CFBB6321}"/>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3635127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8D60F7-8BF5-3D17-E1D0-EC8E83E2C16F}"/>
              </a:ext>
            </a:extLst>
          </p:cNvPr>
          <p:cNvSpPr>
            <a:spLocks noGrp="1"/>
          </p:cNvSpPr>
          <p:nvPr>
            <p:ph type="dt" sz="half" idx="10"/>
          </p:nvPr>
        </p:nvSpPr>
        <p:spPr/>
        <p:txBody>
          <a:bodyPr/>
          <a:lstStyle/>
          <a:p>
            <a:fld id="{6E986715-B67C-4781-9B06-7F28C951947B}" type="datetime1">
              <a:rPr lang="en-US" smtClean="0"/>
              <a:t>7/31/2024</a:t>
            </a:fld>
            <a:endParaRPr lang="en-US"/>
          </a:p>
        </p:txBody>
      </p:sp>
      <p:sp>
        <p:nvSpPr>
          <p:cNvPr id="3" name="Footer Placeholder 2">
            <a:extLst>
              <a:ext uri="{FF2B5EF4-FFF2-40B4-BE49-F238E27FC236}">
                <a16:creationId xmlns:a16="http://schemas.microsoft.com/office/drawing/2014/main" id="{1E5149D7-6593-CD21-192C-B12A1AF6B6D6}"/>
              </a:ext>
            </a:extLst>
          </p:cNvPr>
          <p:cNvSpPr>
            <a:spLocks noGrp="1"/>
          </p:cNvSpPr>
          <p:nvPr>
            <p:ph type="ftr" sz="quarter" idx="11"/>
          </p:nvPr>
        </p:nvSpPr>
        <p:spPr/>
        <p:txBody>
          <a:bodyPr/>
          <a:lstStyle/>
          <a:p>
            <a:r>
              <a:rPr lang="en-US"/>
              <a:t>CCC/jj</a:t>
            </a:r>
          </a:p>
        </p:txBody>
      </p:sp>
      <p:sp>
        <p:nvSpPr>
          <p:cNvPr id="4" name="Slide Number Placeholder 3">
            <a:extLst>
              <a:ext uri="{FF2B5EF4-FFF2-40B4-BE49-F238E27FC236}">
                <a16:creationId xmlns:a16="http://schemas.microsoft.com/office/drawing/2014/main" id="{8B6799BD-33AD-A5DB-58AE-14EA93B81F73}"/>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3902021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5A118-5CC2-8941-2D31-DAAAF3B276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79E4F02-D322-B5A1-AD8B-B427EEBA2B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9F58CF2-990B-8883-7660-E76B4CFD73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3678D8-1309-DDED-8077-7DD1DDF12557}"/>
              </a:ext>
            </a:extLst>
          </p:cNvPr>
          <p:cNvSpPr>
            <a:spLocks noGrp="1"/>
          </p:cNvSpPr>
          <p:nvPr>
            <p:ph type="dt" sz="half" idx="10"/>
          </p:nvPr>
        </p:nvSpPr>
        <p:spPr/>
        <p:txBody>
          <a:bodyPr/>
          <a:lstStyle/>
          <a:p>
            <a:fld id="{97F663E1-B676-492F-B537-D950AB357A2B}" type="datetime1">
              <a:rPr lang="en-US" smtClean="0"/>
              <a:t>7/31/2024</a:t>
            </a:fld>
            <a:endParaRPr lang="en-US"/>
          </a:p>
        </p:txBody>
      </p:sp>
      <p:sp>
        <p:nvSpPr>
          <p:cNvPr id="6" name="Footer Placeholder 5">
            <a:extLst>
              <a:ext uri="{FF2B5EF4-FFF2-40B4-BE49-F238E27FC236}">
                <a16:creationId xmlns:a16="http://schemas.microsoft.com/office/drawing/2014/main" id="{A9D150A6-389A-368E-0D91-F9578F93AF7A}"/>
              </a:ext>
            </a:extLst>
          </p:cNvPr>
          <p:cNvSpPr>
            <a:spLocks noGrp="1"/>
          </p:cNvSpPr>
          <p:nvPr>
            <p:ph type="ftr" sz="quarter" idx="11"/>
          </p:nvPr>
        </p:nvSpPr>
        <p:spPr/>
        <p:txBody>
          <a:bodyPr/>
          <a:lstStyle/>
          <a:p>
            <a:r>
              <a:rPr lang="en-US"/>
              <a:t>CCC/jj</a:t>
            </a:r>
          </a:p>
        </p:txBody>
      </p:sp>
      <p:sp>
        <p:nvSpPr>
          <p:cNvPr id="7" name="Slide Number Placeholder 6">
            <a:extLst>
              <a:ext uri="{FF2B5EF4-FFF2-40B4-BE49-F238E27FC236}">
                <a16:creationId xmlns:a16="http://schemas.microsoft.com/office/drawing/2014/main" id="{4A1679AB-2106-E8E8-A3F9-5987A27C1E39}"/>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844583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F23E9-5837-1A5D-75EB-2FD1B7BA42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3A0BB8-BC2F-CFFF-5333-687F68BC74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A1C10B-1428-000D-5356-0D53C9DC94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6217F5-E11D-1B91-1392-0A59BAA6D55A}"/>
              </a:ext>
            </a:extLst>
          </p:cNvPr>
          <p:cNvSpPr>
            <a:spLocks noGrp="1"/>
          </p:cNvSpPr>
          <p:nvPr>
            <p:ph type="dt" sz="half" idx="10"/>
          </p:nvPr>
        </p:nvSpPr>
        <p:spPr/>
        <p:txBody>
          <a:bodyPr/>
          <a:lstStyle/>
          <a:p>
            <a:fld id="{6BC28FC3-2C80-47F9-A47B-A3F0316D84E4}" type="datetime1">
              <a:rPr lang="en-US" smtClean="0"/>
              <a:t>7/31/2024</a:t>
            </a:fld>
            <a:endParaRPr lang="en-US"/>
          </a:p>
        </p:txBody>
      </p:sp>
      <p:sp>
        <p:nvSpPr>
          <p:cNvPr id="6" name="Footer Placeholder 5">
            <a:extLst>
              <a:ext uri="{FF2B5EF4-FFF2-40B4-BE49-F238E27FC236}">
                <a16:creationId xmlns:a16="http://schemas.microsoft.com/office/drawing/2014/main" id="{C8A6EA18-1022-259A-3EB1-F18683E9708D}"/>
              </a:ext>
            </a:extLst>
          </p:cNvPr>
          <p:cNvSpPr>
            <a:spLocks noGrp="1"/>
          </p:cNvSpPr>
          <p:nvPr>
            <p:ph type="ftr" sz="quarter" idx="11"/>
          </p:nvPr>
        </p:nvSpPr>
        <p:spPr/>
        <p:txBody>
          <a:bodyPr/>
          <a:lstStyle/>
          <a:p>
            <a:r>
              <a:rPr lang="en-US"/>
              <a:t>CCC/jj</a:t>
            </a:r>
          </a:p>
        </p:txBody>
      </p:sp>
      <p:sp>
        <p:nvSpPr>
          <p:cNvPr id="7" name="Slide Number Placeholder 6">
            <a:extLst>
              <a:ext uri="{FF2B5EF4-FFF2-40B4-BE49-F238E27FC236}">
                <a16:creationId xmlns:a16="http://schemas.microsoft.com/office/drawing/2014/main" id="{B9D102C4-85C3-FA06-AF4D-7C5A41974FF8}"/>
              </a:ext>
            </a:extLst>
          </p:cNvPr>
          <p:cNvSpPr>
            <a:spLocks noGrp="1"/>
          </p:cNvSpPr>
          <p:nvPr>
            <p:ph type="sldNum" sz="quarter" idx="12"/>
          </p:nvPr>
        </p:nvSpPr>
        <p:spPr/>
        <p:txBody>
          <a:bodyPr/>
          <a:lstStyle/>
          <a:p>
            <a:fld id="{B9330171-064F-4073-A3B5-25C920708529}" type="slidenum">
              <a:rPr lang="en-US" smtClean="0"/>
              <a:t>‹#›</a:t>
            </a:fld>
            <a:endParaRPr lang="en-US"/>
          </a:p>
        </p:txBody>
      </p:sp>
    </p:spTree>
    <p:extLst>
      <p:ext uri="{BB962C8B-B14F-4D97-AF65-F5344CB8AC3E}">
        <p14:creationId xmlns:p14="http://schemas.microsoft.com/office/powerpoint/2010/main" val="1294312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A5A67FF-9DB6-B82C-3BF0-F9B1ADC16E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66437F-1342-B8D2-2198-F1E8127828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550DFB-7C57-9C52-2730-4AE5A64F52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FC2BFD-8EF6-44D5-A475-EFCF2E85CA3A}" type="datetime1">
              <a:rPr lang="en-US" smtClean="0"/>
              <a:t>7/31/2024</a:t>
            </a:fld>
            <a:endParaRPr lang="en-US"/>
          </a:p>
        </p:txBody>
      </p:sp>
      <p:sp>
        <p:nvSpPr>
          <p:cNvPr id="5" name="Footer Placeholder 4">
            <a:extLst>
              <a:ext uri="{FF2B5EF4-FFF2-40B4-BE49-F238E27FC236}">
                <a16:creationId xmlns:a16="http://schemas.microsoft.com/office/drawing/2014/main" id="{02F2D144-5070-A78A-6F9A-2B182FE5D6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CCC/jj</a:t>
            </a:r>
          </a:p>
        </p:txBody>
      </p:sp>
      <p:sp>
        <p:nvSpPr>
          <p:cNvPr id="6" name="Slide Number Placeholder 5">
            <a:extLst>
              <a:ext uri="{FF2B5EF4-FFF2-40B4-BE49-F238E27FC236}">
                <a16:creationId xmlns:a16="http://schemas.microsoft.com/office/drawing/2014/main" id="{2FDAC408-82B2-122D-9367-8AFA5409E2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30171-064F-4073-A3B5-25C920708529}" type="slidenum">
              <a:rPr lang="en-US" smtClean="0"/>
              <a:t>‹#›</a:t>
            </a:fld>
            <a:endParaRPr lang="en-US"/>
          </a:p>
        </p:txBody>
      </p:sp>
    </p:spTree>
    <p:extLst>
      <p:ext uri="{BB962C8B-B14F-4D97-AF65-F5344CB8AC3E}">
        <p14:creationId xmlns:p14="http://schemas.microsoft.com/office/powerpoint/2010/main" val="393125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iblestudytools.com/john/14-16.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christianity.com/bible/niv/romans/12-7" TargetMode="External"/><Relationship Id="rId2" Type="http://schemas.openxmlformats.org/officeDocument/2006/relationships/hyperlink" Target="https://www.christianity.com/bible/niv/romans/12-6" TargetMode="External"/><Relationship Id="rId1" Type="http://schemas.openxmlformats.org/officeDocument/2006/relationships/slideLayout" Target="../slideLayouts/slideLayout2.xml"/><Relationship Id="rId4" Type="http://schemas.openxmlformats.org/officeDocument/2006/relationships/hyperlink" Target="https://www.christianity.com/bible/niv/romans/12-8"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christianity.com/bible/niv/1-corinthians/12-9" TargetMode="External"/><Relationship Id="rId2" Type="http://schemas.openxmlformats.org/officeDocument/2006/relationships/hyperlink" Target="https://www.christianity.com/bible/niv/1-corinthians/12-8" TargetMode="External"/><Relationship Id="rId1" Type="http://schemas.openxmlformats.org/officeDocument/2006/relationships/slideLayout" Target="../slideLayouts/slideLayout2.xml"/><Relationship Id="rId4" Type="http://schemas.openxmlformats.org/officeDocument/2006/relationships/hyperlink" Target="https://www.christianity.com/bible/niv/1-corinthians/12-10"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www.biblegateway.com/passage/?search=1%20Corinthians%2012:28-30&amp;version=NIV#fen-NIV-28665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714DA-411E-01CD-06B8-938BC936483C}"/>
              </a:ext>
            </a:extLst>
          </p:cNvPr>
          <p:cNvSpPr>
            <a:spLocks noGrp="1"/>
          </p:cNvSpPr>
          <p:nvPr>
            <p:ph type="ctrTitle"/>
          </p:nvPr>
        </p:nvSpPr>
        <p:spPr/>
        <p:txBody>
          <a:bodyPr/>
          <a:lstStyle/>
          <a:p>
            <a:r>
              <a:rPr lang="en-US" dirty="0"/>
              <a:t>Spiritual Gifts</a:t>
            </a:r>
          </a:p>
        </p:txBody>
      </p:sp>
      <p:sp>
        <p:nvSpPr>
          <p:cNvPr id="3" name="Subtitle 2">
            <a:extLst>
              <a:ext uri="{FF2B5EF4-FFF2-40B4-BE49-F238E27FC236}">
                <a16:creationId xmlns:a16="http://schemas.microsoft.com/office/drawing/2014/main" id="{5327FD8F-38F5-C096-5C2A-FB3F20E1D94B}"/>
              </a:ext>
            </a:extLst>
          </p:cNvPr>
          <p:cNvSpPr>
            <a:spLocks noGrp="1"/>
          </p:cNvSpPr>
          <p:nvPr>
            <p:ph type="subTitle" idx="1"/>
          </p:nvPr>
        </p:nvSpPr>
        <p:spPr/>
        <p:txBody>
          <a:bodyPr/>
          <a:lstStyle/>
          <a:p>
            <a:r>
              <a:rPr lang="en-US" sz="3600" dirty="0"/>
              <a:t>What, Why, Where, and How</a:t>
            </a:r>
          </a:p>
          <a:p>
            <a:r>
              <a:rPr lang="en-US" sz="2800" dirty="0"/>
              <a:t>Day 1</a:t>
            </a:r>
          </a:p>
        </p:txBody>
      </p:sp>
      <p:sp>
        <p:nvSpPr>
          <p:cNvPr id="4" name="Footer Placeholder 3">
            <a:extLst>
              <a:ext uri="{FF2B5EF4-FFF2-40B4-BE49-F238E27FC236}">
                <a16:creationId xmlns:a16="http://schemas.microsoft.com/office/drawing/2014/main" id="{35B2A34B-AED5-313F-E2ED-F93F58908BE8}"/>
              </a:ext>
            </a:extLst>
          </p:cNvPr>
          <p:cNvSpPr>
            <a:spLocks noGrp="1"/>
          </p:cNvSpPr>
          <p:nvPr>
            <p:ph type="ftr" sz="quarter" idx="11"/>
          </p:nvPr>
        </p:nvSpPr>
        <p:spPr/>
        <p:txBody>
          <a:bodyPr/>
          <a:lstStyle/>
          <a:p>
            <a:r>
              <a:rPr lang="en-US" dirty="0"/>
              <a:t>CCC/</a:t>
            </a:r>
            <a:r>
              <a:rPr lang="en-US" dirty="0" err="1"/>
              <a:t>jj</a:t>
            </a:r>
            <a:endParaRPr lang="en-US"/>
          </a:p>
        </p:txBody>
      </p:sp>
      <p:sp>
        <p:nvSpPr>
          <p:cNvPr id="5" name="Slide Number Placeholder 4">
            <a:extLst>
              <a:ext uri="{FF2B5EF4-FFF2-40B4-BE49-F238E27FC236}">
                <a16:creationId xmlns:a16="http://schemas.microsoft.com/office/drawing/2014/main" id="{EF1F3CBA-F409-AA68-1DE3-DFB6AB3BA4CF}"/>
              </a:ext>
            </a:extLst>
          </p:cNvPr>
          <p:cNvSpPr>
            <a:spLocks noGrp="1"/>
          </p:cNvSpPr>
          <p:nvPr>
            <p:ph type="sldNum" sz="quarter" idx="12"/>
          </p:nvPr>
        </p:nvSpPr>
        <p:spPr/>
        <p:txBody>
          <a:bodyPr/>
          <a:lstStyle/>
          <a:p>
            <a:fld id="{B9330171-064F-4073-A3B5-25C920708529}" type="slidenum">
              <a:rPr lang="en-US" smtClean="0"/>
              <a:t>1</a:t>
            </a:fld>
            <a:endParaRPr lang="en-US"/>
          </a:p>
        </p:txBody>
      </p:sp>
    </p:spTree>
    <p:extLst>
      <p:ext uri="{BB962C8B-B14F-4D97-AF65-F5344CB8AC3E}">
        <p14:creationId xmlns:p14="http://schemas.microsoft.com/office/powerpoint/2010/main" val="2320834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DD464-0495-B412-C883-E42E4E398997}"/>
              </a:ext>
            </a:extLst>
          </p:cNvPr>
          <p:cNvSpPr>
            <a:spLocks noGrp="1"/>
          </p:cNvSpPr>
          <p:nvPr>
            <p:ph type="title"/>
          </p:nvPr>
        </p:nvSpPr>
        <p:spPr/>
        <p:txBody>
          <a:bodyPr/>
          <a:lstStyle/>
          <a:p>
            <a:r>
              <a:rPr lang="en-US" dirty="0"/>
              <a:t>A Comprehensive List</a:t>
            </a:r>
          </a:p>
        </p:txBody>
      </p:sp>
      <p:graphicFrame>
        <p:nvGraphicFramePr>
          <p:cNvPr id="6" name="Content Placeholder 5">
            <a:extLst>
              <a:ext uri="{FF2B5EF4-FFF2-40B4-BE49-F238E27FC236}">
                <a16:creationId xmlns:a16="http://schemas.microsoft.com/office/drawing/2014/main" id="{69D33E9F-BE2B-BF5D-D7B3-E30FFCCC21A3}"/>
              </a:ext>
            </a:extLst>
          </p:cNvPr>
          <p:cNvGraphicFramePr>
            <a:graphicFrameLocks noGrp="1"/>
          </p:cNvGraphicFramePr>
          <p:nvPr>
            <p:ph idx="1"/>
            <p:extLst>
              <p:ext uri="{D42A27DB-BD31-4B8C-83A1-F6EECF244321}">
                <p14:modId xmlns:p14="http://schemas.microsoft.com/office/powerpoint/2010/main" val="1354855823"/>
              </p:ext>
            </p:extLst>
          </p:nvPr>
        </p:nvGraphicFramePr>
        <p:xfrm>
          <a:off x="712693" y="1440180"/>
          <a:ext cx="8287872" cy="3977640"/>
        </p:xfrm>
        <a:graphic>
          <a:graphicData uri="http://schemas.openxmlformats.org/drawingml/2006/table">
            <a:tbl>
              <a:tblPr firstRow="1" bandRow="1">
                <a:tableStyleId>{93296810-A885-4BE3-A3E7-6D5BEEA58F35}</a:tableStyleId>
              </a:tblPr>
              <a:tblGrid>
                <a:gridCol w="1689847">
                  <a:extLst>
                    <a:ext uri="{9D8B030D-6E8A-4147-A177-3AD203B41FA5}">
                      <a16:colId xmlns:a16="http://schemas.microsoft.com/office/drawing/2014/main" val="826511028"/>
                    </a:ext>
                  </a:extLst>
                </a:gridCol>
                <a:gridCol w="2528047">
                  <a:extLst>
                    <a:ext uri="{9D8B030D-6E8A-4147-A177-3AD203B41FA5}">
                      <a16:colId xmlns:a16="http://schemas.microsoft.com/office/drawing/2014/main" val="1080316348"/>
                    </a:ext>
                  </a:extLst>
                </a:gridCol>
                <a:gridCol w="2348753">
                  <a:extLst>
                    <a:ext uri="{9D8B030D-6E8A-4147-A177-3AD203B41FA5}">
                      <a16:colId xmlns:a16="http://schemas.microsoft.com/office/drawing/2014/main" val="170356266"/>
                    </a:ext>
                  </a:extLst>
                </a:gridCol>
                <a:gridCol w="1721225">
                  <a:extLst>
                    <a:ext uri="{9D8B030D-6E8A-4147-A177-3AD203B41FA5}">
                      <a16:colId xmlns:a16="http://schemas.microsoft.com/office/drawing/2014/main" val="1267215529"/>
                    </a:ext>
                  </a:extLst>
                </a:gridCol>
              </a:tblGrid>
              <a:tr h="370840">
                <a:tc>
                  <a:txBody>
                    <a:bodyPr/>
                    <a:lstStyle/>
                    <a:p>
                      <a:r>
                        <a:rPr lang="en-US" dirty="0"/>
                        <a:t>Romans 12:6-8</a:t>
                      </a:r>
                    </a:p>
                  </a:txBody>
                  <a:tcPr/>
                </a:tc>
                <a:tc>
                  <a:txBody>
                    <a:bodyPr/>
                    <a:lstStyle/>
                    <a:p>
                      <a:r>
                        <a:rPr lang="en-US" dirty="0"/>
                        <a:t>1 Corinthians 12:8-10</a:t>
                      </a:r>
                    </a:p>
                  </a:txBody>
                  <a:tcPr/>
                </a:tc>
                <a:tc>
                  <a:txBody>
                    <a:bodyPr/>
                    <a:lstStyle/>
                    <a:p>
                      <a:r>
                        <a:rPr lang="en-US" dirty="0"/>
                        <a:t>1 Corinthians 12:28-30</a:t>
                      </a:r>
                    </a:p>
                  </a:txBody>
                  <a:tcPr/>
                </a:tc>
                <a:tc>
                  <a:txBody>
                    <a:bodyPr/>
                    <a:lstStyle/>
                    <a:p>
                      <a:r>
                        <a:rPr lang="en-US" dirty="0"/>
                        <a:t>Ephesians 4:11</a:t>
                      </a:r>
                    </a:p>
                  </a:txBody>
                  <a:tcPr/>
                </a:tc>
                <a:extLst>
                  <a:ext uri="{0D108BD9-81ED-4DB2-BD59-A6C34878D82A}">
                    <a16:rowId xmlns:a16="http://schemas.microsoft.com/office/drawing/2014/main" val="3010332884"/>
                  </a:ext>
                </a:extLst>
              </a:tr>
              <a:tr h="370840">
                <a:tc>
                  <a:txBody>
                    <a:bodyPr/>
                    <a:lstStyle/>
                    <a:p>
                      <a:r>
                        <a:rPr lang="en-US" dirty="0"/>
                        <a:t>Prophecy</a:t>
                      </a:r>
                    </a:p>
                  </a:txBody>
                  <a:tcPr/>
                </a:tc>
                <a:tc>
                  <a:txBody>
                    <a:bodyPr/>
                    <a:lstStyle/>
                    <a:p>
                      <a:r>
                        <a:rPr lang="en-US" dirty="0"/>
                        <a:t>Wisdom</a:t>
                      </a:r>
                    </a:p>
                  </a:txBody>
                  <a:tcPr/>
                </a:tc>
                <a:tc>
                  <a:txBody>
                    <a:bodyPr/>
                    <a:lstStyle/>
                    <a:p>
                      <a:r>
                        <a:rPr lang="en-US" dirty="0"/>
                        <a:t>Apostles</a:t>
                      </a:r>
                    </a:p>
                  </a:txBody>
                  <a:tcPr/>
                </a:tc>
                <a:tc>
                  <a:txBody>
                    <a:bodyPr/>
                    <a:lstStyle/>
                    <a:p>
                      <a:r>
                        <a:rPr lang="en-US" dirty="0"/>
                        <a:t>Apostles</a:t>
                      </a:r>
                    </a:p>
                  </a:txBody>
                  <a:tcPr/>
                </a:tc>
                <a:extLst>
                  <a:ext uri="{0D108BD9-81ED-4DB2-BD59-A6C34878D82A}">
                    <a16:rowId xmlns:a16="http://schemas.microsoft.com/office/drawing/2014/main" val="3811084731"/>
                  </a:ext>
                </a:extLst>
              </a:tr>
              <a:tr h="370840">
                <a:tc>
                  <a:txBody>
                    <a:bodyPr/>
                    <a:lstStyle/>
                    <a:p>
                      <a:r>
                        <a:rPr lang="en-US" dirty="0"/>
                        <a:t>Serving</a:t>
                      </a:r>
                    </a:p>
                  </a:txBody>
                  <a:tcPr/>
                </a:tc>
                <a:tc>
                  <a:txBody>
                    <a:bodyPr/>
                    <a:lstStyle/>
                    <a:p>
                      <a:r>
                        <a:rPr lang="en-US" dirty="0"/>
                        <a:t>Knowledge</a:t>
                      </a:r>
                    </a:p>
                  </a:txBody>
                  <a:tcPr/>
                </a:tc>
                <a:tc>
                  <a:txBody>
                    <a:bodyPr/>
                    <a:lstStyle/>
                    <a:p>
                      <a:r>
                        <a:rPr lang="en-US" dirty="0"/>
                        <a:t>Prophets</a:t>
                      </a:r>
                    </a:p>
                  </a:txBody>
                  <a:tcPr/>
                </a:tc>
                <a:tc>
                  <a:txBody>
                    <a:bodyPr/>
                    <a:lstStyle/>
                    <a:p>
                      <a:r>
                        <a:rPr lang="en-US" dirty="0"/>
                        <a:t>Prophets</a:t>
                      </a:r>
                    </a:p>
                  </a:txBody>
                  <a:tcPr/>
                </a:tc>
                <a:extLst>
                  <a:ext uri="{0D108BD9-81ED-4DB2-BD59-A6C34878D82A}">
                    <a16:rowId xmlns:a16="http://schemas.microsoft.com/office/drawing/2014/main" val="2529721365"/>
                  </a:ext>
                </a:extLst>
              </a:tr>
              <a:tr h="370840">
                <a:tc>
                  <a:txBody>
                    <a:bodyPr/>
                    <a:lstStyle/>
                    <a:p>
                      <a:r>
                        <a:rPr lang="en-US" dirty="0"/>
                        <a:t>Teaching</a:t>
                      </a:r>
                    </a:p>
                  </a:txBody>
                  <a:tcPr/>
                </a:tc>
                <a:tc>
                  <a:txBody>
                    <a:bodyPr/>
                    <a:lstStyle/>
                    <a:p>
                      <a:r>
                        <a:rPr lang="en-US" dirty="0"/>
                        <a:t>Faith</a:t>
                      </a:r>
                    </a:p>
                  </a:txBody>
                  <a:tcPr/>
                </a:tc>
                <a:tc>
                  <a:txBody>
                    <a:bodyPr/>
                    <a:lstStyle/>
                    <a:p>
                      <a:r>
                        <a:rPr lang="en-US" dirty="0"/>
                        <a:t>Teachers</a:t>
                      </a:r>
                    </a:p>
                  </a:txBody>
                  <a:tcPr/>
                </a:tc>
                <a:tc>
                  <a:txBody>
                    <a:bodyPr/>
                    <a:lstStyle/>
                    <a:p>
                      <a:r>
                        <a:rPr lang="en-US" dirty="0"/>
                        <a:t>Evangelists</a:t>
                      </a:r>
                    </a:p>
                  </a:txBody>
                  <a:tcPr/>
                </a:tc>
                <a:extLst>
                  <a:ext uri="{0D108BD9-81ED-4DB2-BD59-A6C34878D82A}">
                    <a16:rowId xmlns:a16="http://schemas.microsoft.com/office/drawing/2014/main" val="1320709134"/>
                  </a:ext>
                </a:extLst>
              </a:tr>
              <a:tr h="370840">
                <a:tc>
                  <a:txBody>
                    <a:bodyPr/>
                    <a:lstStyle/>
                    <a:p>
                      <a:r>
                        <a:rPr lang="en-US" dirty="0"/>
                        <a:t>Encouragement</a:t>
                      </a:r>
                    </a:p>
                  </a:txBody>
                  <a:tcPr/>
                </a:tc>
                <a:tc>
                  <a:txBody>
                    <a:bodyPr/>
                    <a:lstStyle/>
                    <a:p>
                      <a:r>
                        <a:rPr lang="en-US" dirty="0"/>
                        <a:t>Healing</a:t>
                      </a:r>
                    </a:p>
                  </a:txBody>
                  <a:tcPr/>
                </a:tc>
                <a:tc>
                  <a:txBody>
                    <a:bodyPr/>
                    <a:lstStyle/>
                    <a:p>
                      <a:r>
                        <a:rPr lang="en-US" dirty="0"/>
                        <a:t>Miracles</a:t>
                      </a:r>
                    </a:p>
                  </a:txBody>
                  <a:tcPr/>
                </a:tc>
                <a:tc>
                  <a:txBody>
                    <a:bodyPr/>
                    <a:lstStyle/>
                    <a:p>
                      <a:r>
                        <a:rPr lang="en-US" dirty="0"/>
                        <a:t>Pastors</a:t>
                      </a:r>
                    </a:p>
                  </a:txBody>
                  <a:tcPr/>
                </a:tc>
                <a:extLst>
                  <a:ext uri="{0D108BD9-81ED-4DB2-BD59-A6C34878D82A}">
                    <a16:rowId xmlns:a16="http://schemas.microsoft.com/office/drawing/2014/main" val="3057714057"/>
                  </a:ext>
                </a:extLst>
              </a:tr>
              <a:tr h="370840">
                <a:tc>
                  <a:txBody>
                    <a:bodyPr/>
                    <a:lstStyle/>
                    <a:p>
                      <a:r>
                        <a:rPr lang="en-US" dirty="0"/>
                        <a:t>Giving</a:t>
                      </a:r>
                    </a:p>
                  </a:txBody>
                  <a:tcPr/>
                </a:tc>
                <a:tc>
                  <a:txBody>
                    <a:bodyPr/>
                    <a:lstStyle/>
                    <a:p>
                      <a:r>
                        <a:rPr lang="en-US" dirty="0"/>
                        <a:t>Miracles</a:t>
                      </a:r>
                    </a:p>
                  </a:txBody>
                  <a:tcPr/>
                </a:tc>
                <a:tc>
                  <a:txBody>
                    <a:bodyPr/>
                    <a:lstStyle/>
                    <a:p>
                      <a:r>
                        <a:rPr lang="en-US" dirty="0"/>
                        <a:t>Healing</a:t>
                      </a:r>
                    </a:p>
                  </a:txBody>
                  <a:tcPr/>
                </a:tc>
                <a:tc>
                  <a:txBody>
                    <a:bodyPr/>
                    <a:lstStyle/>
                    <a:p>
                      <a:r>
                        <a:rPr lang="en-US" dirty="0"/>
                        <a:t>Teachers</a:t>
                      </a:r>
                    </a:p>
                  </a:txBody>
                  <a:tcPr/>
                </a:tc>
                <a:extLst>
                  <a:ext uri="{0D108BD9-81ED-4DB2-BD59-A6C34878D82A}">
                    <a16:rowId xmlns:a16="http://schemas.microsoft.com/office/drawing/2014/main" val="2951918367"/>
                  </a:ext>
                </a:extLst>
              </a:tr>
              <a:tr h="370840">
                <a:tc>
                  <a:txBody>
                    <a:bodyPr/>
                    <a:lstStyle/>
                    <a:p>
                      <a:r>
                        <a:rPr lang="en-US" dirty="0"/>
                        <a:t>Leadership</a:t>
                      </a:r>
                    </a:p>
                  </a:txBody>
                  <a:tcPr/>
                </a:tc>
                <a:tc>
                  <a:txBody>
                    <a:bodyPr/>
                    <a:lstStyle/>
                    <a:p>
                      <a:r>
                        <a:rPr lang="en-US" dirty="0"/>
                        <a:t>Prophecy</a:t>
                      </a:r>
                    </a:p>
                  </a:txBody>
                  <a:tcPr/>
                </a:tc>
                <a:tc>
                  <a:txBody>
                    <a:bodyPr/>
                    <a:lstStyle/>
                    <a:p>
                      <a:r>
                        <a:rPr lang="en-US" dirty="0"/>
                        <a:t>Helping</a:t>
                      </a:r>
                    </a:p>
                  </a:txBody>
                  <a:tcPr/>
                </a:tc>
                <a:tc>
                  <a:txBody>
                    <a:bodyPr/>
                    <a:lstStyle/>
                    <a:p>
                      <a:endParaRPr lang="en-US" dirty="0"/>
                    </a:p>
                  </a:txBody>
                  <a:tcPr/>
                </a:tc>
                <a:extLst>
                  <a:ext uri="{0D108BD9-81ED-4DB2-BD59-A6C34878D82A}">
                    <a16:rowId xmlns:a16="http://schemas.microsoft.com/office/drawing/2014/main" val="268604168"/>
                  </a:ext>
                </a:extLst>
              </a:tr>
              <a:tr h="370840">
                <a:tc>
                  <a:txBody>
                    <a:bodyPr/>
                    <a:lstStyle/>
                    <a:p>
                      <a:r>
                        <a:rPr lang="en-US" dirty="0"/>
                        <a:t>Mercy</a:t>
                      </a:r>
                    </a:p>
                  </a:txBody>
                  <a:tcPr/>
                </a:tc>
                <a:tc>
                  <a:txBody>
                    <a:bodyPr/>
                    <a:lstStyle/>
                    <a:p>
                      <a:r>
                        <a:rPr lang="en-US" dirty="0"/>
                        <a:t>Discernment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Guidance</a:t>
                      </a:r>
                    </a:p>
                  </a:txBody>
                  <a:tcPr/>
                </a:tc>
                <a:tc>
                  <a:txBody>
                    <a:bodyPr/>
                    <a:lstStyle/>
                    <a:p>
                      <a:endParaRPr lang="en-US" dirty="0"/>
                    </a:p>
                  </a:txBody>
                  <a:tcPr/>
                </a:tc>
                <a:extLst>
                  <a:ext uri="{0D108BD9-81ED-4DB2-BD59-A6C34878D82A}">
                    <a16:rowId xmlns:a16="http://schemas.microsoft.com/office/drawing/2014/main" val="3220812490"/>
                  </a:ext>
                </a:extLst>
              </a:tr>
              <a:tr h="370840">
                <a:tc>
                  <a:txBody>
                    <a:bodyPr/>
                    <a:lstStyle/>
                    <a:p>
                      <a:endParaRPr lang="en-US"/>
                    </a:p>
                  </a:txBody>
                  <a:tcPr/>
                </a:tc>
                <a:tc>
                  <a:txBody>
                    <a:bodyPr/>
                    <a:lstStyle/>
                    <a:p>
                      <a:r>
                        <a:rPr lang="en-US" dirty="0"/>
                        <a:t>Speaking in Tongues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Tongues</a:t>
                      </a:r>
                    </a:p>
                  </a:txBody>
                  <a:tcPr/>
                </a:tc>
                <a:tc>
                  <a:txBody>
                    <a:bodyPr/>
                    <a:lstStyle/>
                    <a:p>
                      <a:endParaRPr lang="en-US" dirty="0"/>
                    </a:p>
                  </a:txBody>
                  <a:tcPr/>
                </a:tc>
                <a:extLst>
                  <a:ext uri="{0D108BD9-81ED-4DB2-BD59-A6C34878D82A}">
                    <a16:rowId xmlns:a16="http://schemas.microsoft.com/office/drawing/2014/main" val="985799275"/>
                  </a:ext>
                </a:extLst>
              </a:tr>
              <a:tr h="370840">
                <a:tc>
                  <a:txBody>
                    <a:bodyPr/>
                    <a:lstStyle/>
                    <a:p>
                      <a:endParaRPr lang="en-US"/>
                    </a:p>
                  </a:txBody>
                  <a:tcPr/>
                </a:tc>
                <a:tc>
                  <a:txBody>
                    <a:bodyPr/>
                    <a:lstStyle/>
                    <a:p>
                      <a:r>
                        <a:rPr lang="en-US" dirty="0"/>
                        <a:t>Interpretation of Tongues</a:t>
                      </a:r>
                    </a:p>
                  </a:txBody>
                  <a:tcPr/>
                </a:tc>
                <a:tc>
                  <a:txBody>
                    <a:bodyPr/>
                    <a:lstStyle/>
                    <a:p>
                      <a:r>
                        <a:rPr lang="en-US" dirty="0"/>
                        <a:t>Interpretation</a:t>
                      </a:r>
                    </a:p>
                  </a:txBody>
                  <a:tcPr/>
                </a:tc>
                <a:tc>
                  <a:txBody>
                    <a:bodyPr/>
                    <a:lstStyle/>
                    <a:p>
                      <a:endParaRPr lang="en-US" dirty="0"/>
                    </a:p>
                  </a:txBody>
                  <a:tcPr/>
                </a:tc>
                <a:extLst>
                  <a:ext uri="{0D108BD9-81ED-4DB2-BD59-A6C34878D82A}">
                    <a16:rowId xmlns:a16="http://schemas.microsoft.com/office/drawing/2014/main" val="1124533414"/>
                  </a:ext>
                </a:extLst>
              </a:tr>
            </a:tbl>
          </a:graphicData>
        </a:graphic>
      </p:graphicFrame>
      <p:sp>
        <p:nvSpPr>
          <p:cNvPr id="4" name="Footer Placeholder 3">
            <a:extLst>
              <a:ext uri="{FF2B5EF4-FFF2-40B4-BE49-F238E27FC236}">
                <a16:creationId xmlns:a16="http://schemas.microsoft.com/office/drawing/2014/main" id="{9B2ACC23-B51A-17B3-2CDC-80C6018A611A}"/>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D547A3E4-540B-4FF9-498D-2BB45055CC0A}"/>
              </a:ext>
            </a:extLst>
          </p:cNvPr>
          <p:cNvSpPr>
            <a:spLocks noGrp="1"/>
          </p:cNvSpPr>
          <p:nvPr>
            <p:ph type="sldNum" sz="quarter" idx="12"/>
          </p:nvPr>
        </p:nvSpPr>
        <p:spPr/>
        <p:txBody>
          <a:bodyPr/>
          <a:lstStyle/>
          <a:p>
            <a:fld id="{B9330171-064F-4073-A3B5-25C920708529}" type="slidenum">
              <a:rPr lang="en-US" smtClean="0"/>
              <a:t>10</a:t>
            </a:fld>
            <a:endParaRPr lang="en-US"/>
          </a:p>
        </p:txBody>
      </p:sp>
    </p:spTree>
    <p:extLst>
      <p:ext uri="{BB962C8B-B14F-4D97-AF65-F5344CB8AC3E}">
        <p14:creationId xmlns:p14="http://schemas.microsoft.com/office/powerpoint/2010/main" val="2531398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AAD32-F2CB-2678-0679-EDAAD2FC2409}"/>
              </a:ext>
            </a:extLst>
          </p:cNvPr>
          <p:cNvSpPr>
            <a:spLocks noGrp="1"/>
          </p:cNvSpPr>
          <p:nvPr>
            <p:ph type="title"/>
          </p:nvPr>
        </p:nvSpPr>
        <p:spPr/>
        <p:txBody>
          <a:bodyPr/>
          <a:lstStyle/>
          <a:p>
            <a:r>
              <a:rPr lang="en-US" dirty="0"/>
              <a:t>How Can Spiritual Gifts Be Categorized?</a:t>
            </a:r>
          </a:p>
        </p:txBody>
      </p:sp>
      <p:sp>
        <p:nvSpPr>
          <p:cNvPr id="3" name="Content Placeholder 2">
            <a:extLst>
              <a:ext uri="{FF2B5EF4-FFF2-40B4-BE49-F238E27FC236}">
                <a16:creationId xmlns:a16="http://schemas.microsoft.com/office/drawing/2014/main" id="{AB7D990C-D7E1-8005-87B5-BC6C00BFFEE3}"/>
              </a:ext>
            </a:extLst>
          </p:cNvPr>
          <p:cNvSpPr>
            <a:spLocks noGrp="1"/>
          </p:cNvSpPr>
          <p:nvPr>
            <p:ph idx="1"/>
          </p:nvPr>
        </p:nvSpPr>
        <p:spPr/>
        <p:txBody>
          <a:bodyPr/>
          <a:lstStyle/>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Each of the above spiritual gifts mentioned in Scripture can be categorized into one of 3 types or kinds. </a:t>
            </a: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These gifts are not something we possess; they are God’s supernatural ability showing up in our lives in various ways. </a:t>
            </a: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All believers take part in these gifts in various ways. </a:t>
            </a:r>
          </a:p>
          <a:p>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There are </a:t>
            </a:r>
          </a:p>
          <a:p>
            <a:r>
              <a:rPr lang="en-US" sz="24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Motivational Gifts</a:t>
            </a:r>
          </a:p>
          <a:p>
            <a:r>
              <a:rPr lang="en-US" sz="24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anifestation </a:t>
            </a:r>
            <a:r>
              <a:rPr lang="en-US" sz="2400" b="1" kern="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a:t>
            </a:r>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ifts, </a:t>
            </a:r>
          </a:p>
          <a:p>
            <a:r>
              <a:rPr lang="en-US" sz="24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Ministry Gifts.</a:t>
            </a:r>
            <a:r>
              <a:rPr lang="en-US" sz="24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Footer Placeholder 3">
            <a:extLst>
              <a:ext uri="{FF2B5EF4-FFF2-40B4-BE49-F238E27FC236}">
                <a16:creationId xmlns:a16="http://schemas.microsoft.com/office/drawing/2014/main" id="{9265A002-D713-A823-02DB-0D5D55C1461F}"/>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FD1A5A81-912E-E3B1-D825-84A405CA33E2}"/>
              </a:ext>
            </a:extLst>
          </p:cNvPr>
          <p:cNvSpPr>
            <a:spLocks noGrp="1"/>
          </p:cNvSpPr>
          <p:nvPr>
            <p:ph type="sldNum" sz="quarter" idx="12"/>
          </p:nvPr>
        </p:nvSpPr>
        <p:spPr/>
        <p:txBody>
          <a:bodyPr/>
          <a:lstStyle/>
          <a:p>
            <a:fld id="{B9330171-064F-4073-A3B5-25C920708529}" type="slidenum">
              <a:rPr lang="en-US" smtClean="0"/>
              <a:t>11</a:t>
            </a:fld>
            <a:endParaRPr lang="en-US"/>
          </a:p>
        </p:txBody>
      </p:sp>
    </p:spTree>
    <p:extLst>
      <p:ext uri="{BB962C8B-B14F-4D97-AF65-F5344CB8AC3E}">
        <p14:creationId xmlns:p14="http://schemas.microsoft.com/office/powerpoint/2010/main" val="1327034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90B5A-5A6C-C0D9-6DB8-C25691DEF907}"/>
              </a:ext>
            </a:extLst>
          </p:cNvPr>
          <p:cNvSpPr>
            <a:spLocks noGrp="1"/>
          </p:cNvSpPr>
          <p:nvPr>
            <p:ph type="title"/>
          </p:nvPr>
        </p:nvSpPr>
        <p:spPr/>
        <p:txBody>
          <a:bodyPr/>
          <a:lstStyle/>
          <a:p>
            <a:r>
              <a:rPr lang="en-US" dirty="0"/>
              <a:t>End Day 1</a:t>
            </a:r>
          </a:p>
        </p:txBody>
      </p:sp>
      <p:sp>
        <p:nvSpPr>
          <p:cNvPr id="3" name="Content Placeholder 2">
            <a:extLst>
              <a:ext uri="{FF2B5EF4-FFF2-40B4-BE49-F238E27FC236}">
                <a16:creationId xmlns:a16="http://schemas.microsoft.com/office/drawing/2014/main" id="{C3C8C857-5815-7895-D0C2-E4F200141E87}"/>
              </a:ext>
            </a:extLst>
          </p:cNvPr>
          <p:cNvSpPr>
            <a:spLocks noGrp="1"/>
          </p:cNvSpPr>
          <p:nvPr>
            <p:ph idx="1"/>
          </p:nvPr>
        </p:nvSpPr>
        <p:spPr/>
        <p:txBody>
          <a:bodyPr/>
          <a:lstStyle/>
          <a:p>
            <a:endParaRPr lang="en-US" dirty="0"/>
          </a:p>
        </p:txBody>
      </p:sp>
      <p:sp>
        <p:nvSpPr>
          <p:cNvPr id="4" name="Footer Placeholder 3">
            <a:extLst>
              <a:ext uri="{FF2B5EF4-FFF2-40B4-BE49-F238E27FC236}">
                <a16:creationId xmlns:a16="http://schemas.microsoft.com/office/drawing/2014/main" id="{9C789B9D-2D1E-D52C-F7C7-A1848C6CEECE}"/>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C4BC1A6A-0195-B077-1EE8-572D68E2B0F1}"/>
              </a:ext>
            </a:extLst>
          </p:cNvPr>
          <p:cNvSpPr>
            <a:spLocks noGrp="1"/>
          </p:cNvSpPr>
          <p:nvPr>
            <p:ph type="sldNum" sz="quarter" idx="12"/>
          </p:nvPr>
        </p:nvSpPr>
        <p:spPr/>
        <p:txBody>
          <a:bodyPr/>
          <a:lstStyle/>
          <a:p>
            <a:fld id="{B9330171-064F-4073-A3B5-25C920708529}" type="slidenum">
              <a:rPr lang="en-US" smtClean="0"/>
              <a:t>12</a:t>
            </a:fld>
            <a:endParaRPr lang="en-US"/>
          </a:p>
        </p:txBody>
      </p:sp>
    </p:spTree>
    <p:extLst>
      <p:ext uri="{BB962C8B-B14F-4D97-AF65-F5344CB8AC3E}">
        <p14:creationId xmlns:p14="http://schemas.microsoft.com/office/powerpoint/2010/main" val="766521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AEA9F-4D37-F14D-5E28-F72F55E7CAFF}"/>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Gifts</a:t>
            </a:r>
          </a:p>
        </p:txBody>
      </p:sp>
      <p:sp>
        <p:nvSpPr>
          <p:cNvPr id="4" name="Footer Placeholder 3">
            <a:extLst>
              <a:ext uri="{FF2B5EF4-FFF2-40B4-BE49-F238E27FC236}">
                <a16:creationId xmlns:a16="http://schemas.microsoft.com/office/drawing/2014/main" id="{83B90E41-623B-A3AA-1FBA-886D320B4412}"/>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C546270F-CFC9-0928-52CF-385CEF5A9966}"/>
              </a:ext>
            </a:extLst>
          </p:cNvPr>
          <p:cNvSpPr>
            <a:spLocks noGrp="1"/>
          </p:cNvSpPr>
          <p:nvPr>
            <p:ph type="sldNum" sz="quarter" idx="12"/>
          </p:nvPr>
        </p:nvSpPr>
        <p:spPr/>
        <p:txBody>
          <a:bodyPr/>
          <a:lstStyle/>
          <a:p>
            <a:fld id="{B9330171-064F-4073-A3B5-25C920708529}" type="slidenum">
              <a:rPr lang="en-US" smtClean="0"/>
              <a:t>2</a:t>
            </a:fld>
            <a:endParaRPr lang="en-US"/>
          </a:p>
        </p:txBody>
      </p:sp>
      <p:sp>
        <p:nvSpPr>
          <p:cNvPr id="7" name="Rectangle 2">
            <a:extLst>
              <a:ext uri="{FF2B5EF4-FFF2-40B4-BE49-F238E27FC236}">
                <a16:creationId xmlns:a16="http://schemas.microsoft.com/office/drawing/2014/main" id="{E470CDAA-755A-B184-356F-4CB6434EC9B2}"/>
              </a:ext>
            </a:extLst>
          </p:cNvPr>
          <p:cNvSpPr>
            <a:spLocks noGrp="1" noChangeArrowheads="1"/>
          </p:cNvSpPr>
          <p:nvPr>
            <p:ph idx="1"/>
          </p:nvPr>
        </p:nvSpPr>
        <p:spPr bwMode="auto">
          <a:xfrm>
            <a:off x="385618" y="2037691"/>
            <a:ext cx="9196107" cy="4285981"/>
          </a:xfrm>
          <a:prstGeom prst="rect">
            <a:avLst/>
          </a:prstGeom>
          <a:solidFill>
            <a:srgbClr val="F3F4F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000000"/>
                </a:solidFill>
                <a:effectLst/>
                <a:latin typeface="ui-sans-serif"/>
              </a:rPr>
              <a:t> </a:t>
            </a:r>
            <a:endParaRPr kumimoji="0" lang="en-US" altLang="en-US" sz="1800" b="0" i="0" u="none" strike="noStrike" cap="none" normalizeH="0" baseline="0" dirty="0">
              <a:ln>
                <a:noFill/>
              </a:ln>
              <a:solidFill>
                <a:srgbClr val="000000"/>
              </a:solidFill>
              <a:effectLst/>
              <a:latin typeface="ui-sans-serif"/>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effectLst/>
                <a:latin typeface="Times New Roman" panose="02020603050405020304" pitchFamily="18" charset="0"/>
                <a:cs typeface="Times New Roman" panose="02020603050405020304" pitchFamily="18" charset="0"/>
              </a:rPr>
              <a:t>John 14:16-17</a:t>
            </a:r>
            <a:endParaRPr kumimoji="0" lang="en-US" altLang="en-US" sz="2400" b="1" i="0" u="none" strike="noStrike" cap="none" normalizeH="0" baseline="0" dirty="0">
              <a:ln>
                <a:noFill/>
              </a:ln>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Times New Roman" panose="02020603050405020304" pitchFamily="18" charset="0"/>
                <a:cs typeface="Times New Roman" panose="02020603050405020304" pitchFamily="18" charset="0"/>
              </a:rPr>
              <a:t>16</a:t>
            </a:r>
            <a:r>
              <a:rPr kumimoji="0" lang="en-US" altLang="en-US" sz="2000" b="0" i="0" u="none" strike="noStrike" cap="none" normalizeH="0" baseline="0" dirty="0">
                <a:ln>
                  <a:noFill/>
                </a:ln>
                <a:effectLst/>
                <a:latin typeface="Times New Roman" panose="02020603050405020304" pitchFamily="18" charset="0"/>
                <a:cs typeface="Times New Roman" panose="02020603050405020304" pitchFamily="18" charset="0"/>
              </a:rPr>
              <a:t> And I will ask the Father, and he will give you another advocate to help you and be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effectLst/>
                <a:latin typeface="Times New Roman" panose="02020603050405020304" pitchFamily="18" charset="0"/>
                <a:cs typeface="Times New Roman" panose="02020603050405020304" pitchFamily="18" charset="0"/>
              </a:rPr>
              <a:t>with you forever—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effectLst/>
                <a:latin typeface="Times New Roman" panose="02020603050405020304" pitchFamily="18" charset="0"/>
                <a:cs typeface="Times New Roman" panose="02020603050405020304" pitchFamily="18" charset="0"/>
              </a:rPr>
              <a:t>17</a:t>
            </a:r>
            <a:r>
              <a:rPr kumimoji="0" lang="en-US" altLang="en-US" sz="2000" b="0" i="0" u="none" strike="noStrike" cap="none" normalizeH="0" baseline="0" dirty="0">
                <a:ln>
                  <a:noFill/>
                </a:ln>
                <a:effectLst/>
                <a:latin typeface="Times New Roman" panose="02020603050405020304" pitchFamily="18" charset="0"/>
                <a:cs typeface="Times New Roman" panose="02020603050405020304" pitchFamily="18" charset="0"/>
              </a:rPr>
              <a:t> the Spirit of truth. The world cannot accept him, because it neither sees him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effectLst/>
                <a:latin typeface="Times New Roman" panose="02020603050405020304" pitchFamily="18" charset="0"/>
                <a:cs typeface="Times New Roman" panose="02020603050405020304" pitchFamily="18" charset="0"/>
              </a:rPr>
              <a:t>nor knows him. But you know him, for he lives with you and will be in you.</a:t>
            </a:r>
          </a:p>
          <a:p>
            <a:pPr marL="0" marR="0" indent="0">
              <a:lnSpc>
                <a:spcPct val="107000"/>
              </a:lnSpc>
              <a:spcBef>
                <a:spcPts val="0"/>
              </a:spcBef>
              <a:spcAft>
                <a:spcPts val="600"/>
              </a:spcAft>
              <a:buNone/>
            </a:pP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John 14:26</a:t>
            </a:r>
          </a:p>
          <a:p>
            <a:pPr marL="0" marR="0">
              <a:lnSpc>
                <a:spcPct val="107000"/>
              </a:lnSpc>
              <a:spcBef>
                <a:spcPts val="0"/>
              </a:spcBef>
              <a:spcAft>
                <a:spcPts val="600"/>
              </a:spcAft>
            </a:pPr>
            <a:r>
              <a:rPr lang="en-US" sz="2000" b="0" i="0" dirty="0">
                <a:effectLst/>
                <a:highlight>
                  <a:srgbClr val="FFFFFF"/>
                </a:highlight>
                <a:latin typeface="Times New Roman" panose="02020603050405020304" pitchFamily="18" charset="0"/>
                <a:cs typeface="Times New Roman" panose="02020603050405020304" pitchFamily="18" charset="0"/>
              </a:rPr>
              <a:t>But the Helper, the Holy Spirit, whom the Father will send in my name, he will teach </a:t>
            </a:r>
          </a:p>
          <a:p>
            <a:pPr marL="0" marR="0">
              <a:lnSpc>
                <a:spcPct val="107000"/>
              </a:lnSpc>
              <a:spcBef>
                <a:spcPts val="0"/>
              </a:spcBef>
              <a:spcAft>
                <a:spcPts val="600"/>
              </a:spcAft>
            </a:pPr>
            <a:r>
              <a:rPr lang="en-US" sz="2000" b="0" i="0" dirty="0">
                <a:effectLst/>
                <a:highlight>
                  <a:srgbClr val="FFFFFF"/>
                </a:highlight>
                <a:latin typeface="Times New Roman" panose="02020603050405020304" pitchFamily="18" charset="0"/>
                <a:cs typeface="Times New Roman" panose="02020603050405020304" pitchFamily="18" charset="0"/>
              </a:rPr>
              <a:t>you all things and bring to your remembrance all that I have said to you.</a:t>
            </a:r>
          </a:p>
          <a:p>
            <a:pPr marL="0" marR="0" indent="0">
              <a:lnSpc>
                <a:spcPct val="107000"/>
              </a:lnSpc>
              <a:spcBef>
                <a:spcPts val="0"/>
              </a:spcBef>
              <a:spcAft>
                <a:spcPts val="600"/>
              </a:spcAft>
              <a:buNone/>
            </a:pPr>
            <a:r>
              <a:rPr lang="en-US" sz="2400" b="1" dirty="0">
                <a:solidFill>
                  <a:srgbClr val="001320"/>
                </a:solidFill>
                <a:highlight>
                  <a:srgbClr val="FFFFFF"/>
                </a:highlight>
                <a:latin typeface="Times New Roman" panose="02020603050405020304" pitchFamily="18" charset="0"/>
                <a:cs typeface="Times New Roman" panose="02020603050405020304" pitchFamily="18" charset="0"/>
              </a:rPr>
              <a:t>1 Peter 4:10</a:t>
            </a:r>
          </a:p>
          <a:p>
            <a:pPr marL="0" marR="0">
              <a:lnSpc>
                <a:spcPct val="107000"/>
              </a:lnSpc>
              <a:spcBef>
                <a:spcPts val="0"/>
              </a:spcBef>
              <a:spcAft>
                <a:spcPts val="600"/>
              </a:spcAft>
            </a:pPr>
            <a:r>
              <a:rPr lang="en-US" sz="2000" i="0" dirty="0">
                <a:effectLst/>
                <a:highlight>
                  <a:srgbClr val="FFFFFF"/>
                </a:highlight>
                <a:latin typeface="Times New Roman" panose="02020603050405020304" pitchFamily="18" charset="0"/>
                <a:cs typeface="Times New Roman" panose="02020603050405020304" pitchFamily="18" charset="0"/>
              </a:rPr>
              <a:t>As every man hath received the gift, </a:t>
            </a:r>
            <a:r>
              <a:rPr lang="en-US" sz="2000" i="1" dirty="0">
                <a:effectLst/>
                <a:highlight>
                  <a:srgbClr val="FFFFFF"/>
                </a:highlight>
                <a:latin typeface="Times New Roman" panose="02020603050405020304" pitchFamily="18" charset="0"/>
                <a:cs typeface="Times New Roman" panose="02020603050405020304" pitchFamily="18" charset="0"/>
              </a:rPr>
              <a:t>even so</a:t>
            </a:r>
            <a:r>
              <a:rPr lang="en-US" sz="2000" i="0" dirty="0">
                <a:effectLst/>
                <a:highlight>
                  <a:srgbClr val="FFFFFF"/>
                </a:highlight>
                <a:latin typeface="Times New Roman" panose="02020603050405020304" pitchFamily="18" charset="0"/>
                <a:cs typeface="Times New Roman" panose="02020603050405020304" pitchFamily="18" charset="0"/>
              </a:rPr>
              <a:t> minister the same one to another,</a:t>
            </a:r>
          </a:p>
          <a:p>
            <a:pPr marL="0" marR="0">
              <a:lnSpc>
                <a:spcPct val="107000"/>
              </a:lnSpc>
              <a:spcBef>
                <a:spcPts val="0"/>
              </a:spcBef>
              <a:spcAft>
                <a:spcPts val="600"/>
              </a:spcAft>
            </a:pPr>
            <a:r>
              <a:rPr lang="en-US" sz="2000" i="0" dirty="0">
                <a:effectLst/>
                <a:highlight>
                  <a:srgbClr val="FFFFFF"/>
                </a:highlight>
                <a:latin typeface="Times New Roman" panose="02020603050405020304" pitchFamily="18" charset="0"/>
                <a:cs typeface="Times New Roman" panose="02020603050405020304" pitchFamily="18" charset="0"/>
              </a:rPr>
              <a:t>as good stewards of the manifold grace of God.</a:t>
            </a:r>
            <a:endParaRPr lang="en-US" sz="2000" kern="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0981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CFBFC9-5F8D-9E3B-2627-5A95EE5605EA}"/>
              </a:ext>
            </a:extLst>
          </p:cNvPr>
          <p:cNvSpPr>
            <a:spLocks noGrp="1"/>
          </p:cNvSpPr>
          <p:nvPr>
            <p:ph type="title"/>
          </p:nvPr>
        </p:nvSpPr>
        <p:spPr/>
        <p:txBody>
          <a:bodyPr/>
          <a:lstStyle/>
          <a:p>
            <a:r>
              <a:rPr lang="en-US" dirty="0"/>
              <a:t>What Are Spiritual Gifts?</a:t>
            </a:r>
          </a:p>
        </p:txBody>
      </p:sp>
      <p:sp>
        <p:nvSpPr>
          <p:cNvPr id="3" name="Content Placeholder 2">
            <a:extLst>
              <a:ext uri="{FF2B5EF4-FFF2-40B4-BE49-F238E27FC236}">
                <a16:creationId xmlns:a16="http://schemas.microsoft.com/office/drawing/2014/main" id="{8CF8556A-5FFF-BE79-BACF-0C82A2FC1E4B}"/>
              </a:ext>
            </a:extLst>
          </p:cNvPr>
          <p:cNvSpPr>
            <a:spLocks noGrp="1"/>
          </p:cNvSpPr>
          <p:nvPr>
            <p:ph idx="1"/>
          </p:nvPr>
        </p:nvSpPr>
        <p:spPr>
          <a:xfrm>
            <a:off x="838200" y="1389529"/>
            <a:ext cx="10515600" cy="4787434"/>
          </a:xfrm>
        </p:spPr>
        <p:txBody>
          <a:bodyPr>
            <a:normAutofit/>
          </a:bodyPr>
          <a:lstStyle/>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Spiritual gifts are special abilities, talents, or capacities given to individual Christians by the Holy Spirit for the purpose of serving God and others within the Christian community. These gifts are not natural talents or skills but supernatural endowments provided by God's grace. They are meant to be used to build up the body of Christ, which is the community of believers.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origin of spiritual gifts can be traced back to the Holy Spirit's work in the life of a believer.</a:t>
            </a:r>
          </a:p>
          <a:p>
            <a:pPr marL="0" marR="0">
              <a:lnSpc>
                <a:spcPct val="107000"/>
              </a:lnSpc>
              <a:spcBef>
                <a:spcPts val="0"/>
              </a:spcBef>
              <a:spcAft>
                <a:spcPts val="600"/>
              </a:spcAft>
            </a:pPr>
            <a:r>
              <a:rPr lang="en-US" sz="2000" b="1" kern="0" dirty="0">
                <a:effectLst/>
                <a:latin typeface="Times New Roman" panose="02020603050405020304" pitchFamily="18" charset="0"/>
                <a:ea typeface="Times New Roman" panose="02020603050405020304" pitchFamily="18" charset="0"/>
                <a:cs typeface="Times New Roman" panose="02020603050405020304" pitchFamily="18" charset="0"/>
              </a:rPr>
              <a:t>Acts 1:8 </a:t>
            </a: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says: "But you will receive power when the Holy Spirit comes on you". </a:t>
            </a:r>
          </a:p>
          <a:p>
            <a:pPr marL="0" marR="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These gifts are a manifestation of God's grace and divine empowerment. They are bestowed upon believers as a result of their faith in Jesus Christ and their connection to the body of believers. The article emphasizes that spiritual gifts are given for the purpose of fulfilling God's mission and serving others.</a:t>
            </a:r>
          </a:p>
          <a:p>
            <a:pPr marL="0">
              <a:lnSpc>
                <a:spcPct val="107000"/>
              </a:lnSpc>
              <a:spcBef>
                <a:spcPts val="0"/>
              </a:spcBef>
              <a:spcAft>
                <a:spcPts val="600"/>
              </a:spcAft>
            </a:pPr>
            <a:r>
              <a:rPr lang="en-US" sz="20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 summary, spiritual gifts are supernatural abilities or capacities given by the Holy Spirit to individual Christians within the Christian community. These gifts have their origin in God's grace and are meant to be used for the edification of the church and the fulfillment of God's purposes.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BE402D8-9CCD-B53C-18FB-4EAFEEF83824}"/>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C4EF21B1-06AE-1593-42C5-7B5BD6CB6FA9}"/>
              </a:ext>
            </a:extLst>
          </p:cNvPr>
          <p:cNvSpPr>
            <a:spLocks noGrp="1"/>
          </p:cNvSpPr>
          <p:nvPr>
            <p:ph type="sldNum" sz="quarter" idx="12"/>
          </p:nvPr>
        </p:nvSpPr>
        <p:spPr/>
        <p:txBody>
          <a:bodyPr/>
          <a:lstStyle/>
          <a:p>
            <a:fld id="{B9330171-064F-4073-A3B5-25C920708529}" type="slidenum">
              <a:rPr lang="en-US" smtClean="0"/>
              <a:t>3</a:t>
            </a:fld>
            <a:endParaRPr lang="en-US"/>
          </a:p>
        </p:txBody>
      </p:sp>
    </p:spTree>
    <p:extLst>
      <p:ext uri="{BB962C8B-B14F-4D97-AF65-F5344CB8AC3E}">
        <p14:creationId xmlns:p14="http://schemas.microsoft.com/office/powerpoint/2010/main" val="167920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117C4-5BFB-89CC-8A1A-B449591F5A05}"/>
              </a:ext>
            </a:extLst>
          </p:cNvPr>
          <p:cNvSpPr>
            <a:spLocks noGrp="1"/>
          </p:cNvSpPr>
          <p:nvPr>
            <p:ph type="title"/>
          </p:nvPr>
        </p:nvSpPr>
        <p:spPr/>
        <p:txBody>
          <a:bodyPr/>
          <a:lstStyle/>
          <a:p>
            <a:r>
              <a:rPr lang="en-US" dirty="0"/>
              <a:t>Why Are Spiritual Gifts Important?</a:t>
            </a:r>
          </a:p>
        </p:txBody>
      </p:sp>
      <p:sp>
        <p:nvSpPr>
          <p:cNvPr id="3" name="Content Placeholder 2">
            <a:extLst>
              <a:ext uri="{FF2B5EF4-FFF2-40B4-BE49-F238E27FC236}">
                <a16:creationId xmlns:a16="http://schemas.microsoft.com/office/drawing/2014/main" id="{0AEA8EE5-3891-323C-052A-D5E1914872B4}"/>
              </a:ext>
            </a:extLst>
          </p:cNvPr>
          <p:cNvSpPr>
            <a:spLocks noGrp="1"/>
          </p:cNvSpPr>
          <p:nvPr>
            <p:ph idx="1"/>
          </p:nvPr>
        </p:nvSpPr>
        <p:spPr/>
        <p:txBody>
          <a:bodyPr/>
          <a:lstStyle/>
          <a:p>
            <a:pPr marL="0" marR="0" fontAlgn="base">
              <a:lnSpc>
                <a:spcPct val="107000"/>
              </a:lnSpc>
              <a:spcBef>
                <a:spcPts val="0"/>
              </a:spcBef>
              <a:spcAft>
                <a:spcPts val="600"/>
              </a:spcAft>
            </a:pPr>
            <a:r>
              <a:rPr lang="en-US" sz="1800" kern="0" dirty="0">
                <a:solidFill>
                  <a:srgbClr val="504F4E"/>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“Spiritual gifts” are a crucial, but are often neglected.</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1800" kern="0" dirty="0">
                <a:solidFill>
                  <a:srgbClr val="504F4E"/>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God’s supreme gift to his people is himself. He gave his Son for us, sending him to die in our place so our sins could be forgiven (</a:t>
            </a:r>
            <a:r>
              <a:rPr lang="en-US" sz="1800" b="1" u="none" strike="noStrike" kern="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John 3:16</a:t>
            </a:r>
            <a:r>
              <a:rPr lang="en-US" sz="1800" kern="0" dirty="0">
                <a:solidFill>
                  <a:srgbClr val="504F4E"/>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He has made us his children by grace through faith (</a:t>
            </a:r>
            <a:r>
              <a:rPr lang="en-US" sz="1800" b="1" u="none" strike="noStrike" kern="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Ephesians 2:8-</a:t>
            </a:r>
            <a:r>
              <a:rPr lang="en-US" sz="1800" u="none" strike="noStrike" kern="0" dirty="0">
                <a:solidFill>
                  <a:srgbClr val="0000FF"/>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9</a:t>
            </a:r>
            <a:r>
              <a:rPr lang="en-US" sz="1800" kern="0" dirty="0">
                <a:solidFill>
                  <a:srgbClr val="504F4E"/>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giving us new life in his Spirit (</a:t>
            </a:r>
            <a:r>
              <a:rPr lang="en-US" sz="1800" u="none" strike="noStrike" kern="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Romans 8:9</a:t>
            </a:r>
            <a:r>
              <a:rPr lang="en-US" sz="1800" kern="0" dirty="0">
                <a:solidFill>
                  <a:srgbClr val="504F4E"/>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1800" kern="0" dirty="0">
                <a:solidFill>
                  <a:srgbClr val="504F4E"/>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Now his Spirit lives in us (</a:t>
            </a:r>
            <a:r>
              <a:rPr lang="en-US" sz="1800" b="1" u="none" strike="noStrike" kern="0" dirty="0">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1 Corinthians 3:16</a:t>
            </a:r>
            <a:r>
              <a:rPr lang="en-US" sz="1800" kern="0" dirty="0">
                <a:solidFill>
                  <a:srgbClr val="504F4E"/>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and wants to use us to lead others to follow Jesus. He has given us “spiritual gifts” as a means to this end. Spiritual gifts are to the church what organs and limbs are to the human body. When we learn about spiritual gifts, we discover the anatomy of the church, the body of Christ.</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a:p>
            <a:pPr marL="0" marR="0" fontAlgn="base">
              <a:lnSpc>
                <a:spcPct val="107000"/>
              </a:lnSpc>
              <a:spcBef>
                <a:spcPts val="0"/>
              </a:spcBef>
              <a:spcAft>
                <a:spcPts val="600"/>
              </a:spcAft>
            </a:pPr>
            <a:r>
              <a:rPr lang="en-US" sz="1800" kern="0" dirty="0">
                <a:solidFill>
                  <a:srgbClr val="504F4E"/>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Our gifts are God’s equipment, provided to help us grow in our faith. When we identify our God-given gifts and abilities, we know better how to serve our Father. We are empowered by God’s Spirit to accomplish God’s will for our lives. We live and share the Christian faith with joy.</a:t>
            </a:r>
            <a:endParaRPr lang="en-US" sz="18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0E58CAB0-F070-F41B-5CDB-2781AB1AE621}"/>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3B64AFD6-1EDA-EB96-5236-99290DF59148}"/>
              </a:ext>
            </a:extLst>
          </p:cNvPr>
          <p:cNvSpPr>
            <a:spLocks noGrp="1"/>
          </p:cNvSpPr>
          <p:nvPr>
            <p:ph type="sldNum" sz="quarter" idx="12"/>
          </p:nvPr>
        </p:nvSpPr>
        <p:spPr/>
        <p:txBody>
          <a:bodyPr/>
          <a:lstStyle/>
          <a:p>
            <a:fld id="{B9330171-064F-4073-A3B5-25C920708529}" type="slidenum">
              <a:rPr lang="en-US" smtClean="0"/>
              <a:t>4</a:t>
            </a:fld>
            <a:endParaRPr lang="en-US"/>
          </a:p>
        </p:txBody>
      </p:sp>
    </p:spTree>
    <p:extLst>
      <p:ext uri="{BB962C8B-B14F-4D97-AF65-F5344CB8AC3E}">
        <p14:creationId xmlns:p14="http://schemas.microsoft.com/office/powerpoint/2010/main" val="141744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AA97A-92BD-81DD-D44A-09F08EB0DB4E}"/>
              </a:ext>
            </a:extLst>
          </p:cNvPr>
          <p:cNvSpPr>
            <a:spLocks noGrp="1"/>
          </p:cNvSpPr>
          <p:nvPr>
            <p:ph type="title"/>
          </p:nvPr>
        </p:nvSpPr>
        <p:spPr/>
        <p:txBody>
          <a:bodyPr/>
          <a:lstStyle/>
          <a:p>
            <a:r>
              <a:rPr lang="en-US" dirty="0"/>
              <a:t>Where Can We Find Them In The Bible?</a:t>
            </a:r>
          </a:p>
        </p:txBody>
      </p:sp>
      <p:sp>
        <p:nvSpPr>
          <p:cNvPr id="3" name="Content Placeholder 2">
            <a:extLst>
              <a:ext uri="{FF2B5EF4-FFF2-40B4-BE49-F238E27FC236}">
                <a16:creationId xmlns:a16="http://schemas.microsoft.com/office/drawing/2014/main" id="{3298ED6D-CB77-1218-D07D-367996ACDC7C}"/>
              </a:ext>
            </a:extLst>
          </p:cNvPr>
          <p:cNvSpPr>
            <a:spLocks noGrp="1"/>
          </p:cNvSpPr>
          <p:nvPr>
            <p:ph idx="1"/>
          </p:nvPr>
        </p:nvSpPr>
        <p:spPr/>
        <p:txBody>
          <a:bodyPr>
            <a:normAutofit/>
          </a:bodyPr>
          <a:lstStyle/>
          <a:p>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Romans 12:6-8</a:t>
            </a:r>
            <a:r>
              <a:rPr lang="en-US" sz="2400" b="1" kern="0" dirty="0">
                <a:effectLst/>
                <a:latin typeface="Times New Roman" panose="02020603050405020304" pitchFamily="18" charset="0"/>
                <a:ea typeface="Times New Roman" panose="02020603050405020304" pitchFamily="18" charset="0"/>
              </a:rPr>
              <a:t>,</a:t>
            </a:r>
          </a:p>
          <a:p>
            <a:endParaRPr lang="en-US" sz="2400" b="1" kern="0" dirty="0">
              <a:effectLst/>
              <a:latin typeface="Times New Roman" panose="02020603050405020304" pitchFamily="18" charset="0"/>
              <a:ea typeface="Times New Roman" panose="02020603050405020304" pitchFamily="18" charset="0"/>
            </a:endParaRPr>
          </a:p>
          <a:p>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1 Corinthians 12:8-10</a:t>
            </a:r>
            <a:r>
              <a:rPr lang="en-US" sz="2400" b="1" kern="0" dirty="0">
                <a:effectLst/>
                <a:latin typeface="Times New Roman" panose="02020603050405020304" pitchFamily="18" charset="0"/>
                <a:ea typeface="Times New Roman" panose="02020603050405020304" pitchFamily="18" charset="0"/>
              </a:rPr>
              <a:t>; 28-30,</a:t>
            </a:r>
          </a:p>
          <a:p>
            <a:endParaRPr lang="en-US" sz="2400" b="1" kern="0" dirty="0">
              <a:effectLst/>
              <a:latin typeface="Times New Roman" panose="02020603050405020304" pitchFamily="18" charset="0"/>
              <a:ea typeface="Times New Roman" panose="02020603050405020304" pitchFamily="18" charset="0"/>
            </a:endParaRPr>
          </a:p>
          <a:p>
            <a:r>
              <a:rPr lang="en-US" sz="2400" b="1" kern="0" dirty="0">
                <a:effectLst/>
                <a:latin typeface="Times New Roman" panose="02020603050405020304" pitchFamily="18" charset="0"/>
                <a:ea typeface="Times New Roman" panose="02020603050405020304" pitchFamily="18" charset="0"/>
              </a:rPr>
              <a:t>and </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Ephesians 4:11</a:t>
            </a:r>
            <a:endParaRPr lang="en-US" sz="2400" b="1" dirty="0"/>
          </a:p>
        </p:txBody>
      </p:sp>
      <p:sp>
        <p:nvSpPr>
          <p:cNvPr id="4" name="Footer Placeholder 3">
            <a:extLst>
              <a:ext uri="{FF2B5EF4-FFF2-40B4-BE49-F238E27FC236}">
                <a16:creationId xmlns:a16="http://schemas.microsoft.com/office/drawing/2014/main" id="{23BE768E-8BC8-434B-F9E4-047A07C36EF2}"/>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823DD6D3-F001-2C71-6C15-84F954BD2CDA}"/>
              </a:ext>
            </a:extLst>
          </p:cNvPr>
          <p:cNvSpPr>
            <a:spLocks noGrp="1"/>
          </p:cNvSpPr>
          <p:nvPr>
            <p:ph type="sldNum" sz="quarter" idx="12"/>
          </p:nvPr>
        </p:nvSpPr>
        <p:spPr/>
        <p:txBody>
          <a:bodyPr/>
          <a:lstStyle/>
          <a:p>
            <a:fld id="{B9330171-064F-4073-A3B5-25C920708529}" type="slidenum">
              <a:rPr lang="en-US" smtClean="0"/>
              <a:t>5</a:t>
            </a:fld>
            <a:endParaRPr lang="en-US"/>
          </a:p>
        </p:txBody>
      </p:sp>
    </p:spTree>
    <p:extLst>
      <p:ext uri="{BB962C8B-B14F-4D97-AF65-F5344CB8AC3E}">
        <p14:creationId xmlns:p14="http://schemas.microsoft.com/office/powerpoint/2010/main" val="1866819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6EC4A-6AE2-9BB6-EF94-DC94197282D7}"/>
              </a:ext>
            </a:extLst>
          </p:cNvPr>
          <p:cNvSpPr>
            <a:spLocks noGrp="1"/>
          </p:cNvSpPr>
          <p:nvPr>
            <p:ph type="title"/>
          </p:nvPr>
        </p:nvSpPr>
        <p:spPr/>
        <p:txBody>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Romans 12:6-8</a:t>
            </a:r>
            <a:endParaRPr lang="en-US" dirty="0"/>
          </a:p>
        </p:txBody>
      </p:sp>
      <p:sp>
        <p:nvSpPr>
          <p:cNvPr id="3" name="Content Placeholder 2">
            <a:extLst>
              <a:ext uri="{FF2B5EF4-FFF2-40B4-BE49-F238E27FC236}">
                <a16:creationId xmlns:a16="http://schemas.microsoft.com/office/drawing/2014/main" id="{99FCC3D1-4919-68C4-FF7B-65F706E1CF16}"/>
              </a:ext>
            </a:extLst>
          </p:cNvPr>
          <p:cNvSpPr>
            <a:spLocks noGrp="1"/>
          </p:cNvSpPr>
          <p:nvPr>
            <p:ph idx="1"/>
          </p:nvPr>
        </p:nvSpPr>
        <p:spPr/>
        <p:txBody>
          <a:bodyPr/>
          <a:lstStyle/>
          <a:p>
            <a:pPr algn="l"/>
            <a:r>
              <a:rPr lang="en-US" b="0" i="0" u="none" strike="noStrike" baseline="30000" dirty="0">
                <a:solidFill>
                  <a:srgbClr val="666666"/>
                </a:solidFill>
                <a:effectLst/>
                <a:highlight>
                  <a:srgbClr val="FFFFFF"/>
                </a:highlight>
                <a:latin typeface="-apple-system"/>
                <a:hlinkClick r:id="rId2" tooltip="Romans 12:6"/>
              </a:rPr>
              <a:t>6</a:t>
            </a:r>
            <a:r>
              <a:rPr lang="en-US" b="0" i="0" dirty="0">
                <a:solidFill>
                  <a:srgbClr val="000000"/>
                </a:solidFill>
                <a:effectLst/>
                <a:highlight>
                  <a:srgbClr val="FFFFFF"/>
                </a:highlight>
                <a:latin typeface="-apple-system"/>
              </a:rPr>
              <a:t> We have different gifts, according to the grace given to each of us. If your gift is prophesying, then prophesy in accordance with your faith; </a:t>
            </a:r>
          </a:p>
          <a:p>
            <a:pPr algn="l"/>
            <a:r>
              <a:rPr lang="en-US" b="0" i="0" u="none" strike="noStrike" baseline="30000" dirty="0">
                <a:solidFill>
                  <a:srgbClr val="666666"/>
                </a:solidFill>
                <a:effectLst/>
                <a:highlight>
                  <a:srgbClr val="FFFFFF"/>
                </a:highlight>
                <a:latin typeface="-apple-system"/>
                <a:hlinkClick r:id="rId3" tooltip="Romans 12:7"/>
              </a:rPr>
              <a:t>7</a:t>
            </a:r>
            <a:r>
              <a:rPr lang="en-US" b="0" i="0" dirty="0">
                <a:solidFill>
                  <a:srgbClr val="000000"/>
                </a:solidFill>
                <a:effectLst/>
                <a:highlight>
                  <a:srgbClr val="FFFFFF"/>
                </a:highlight>
                <a:latin typeface="-apple-system"/>
              </a:rPr>
              <a:t> if it is serving, then serve; if it is teaching, then teach;</a:t>
            </a:r>
          </a:p>
          <a:p>
            <a:pPr algn="l"/>
            <a:r>
              <a:rPr lang="en-US" b="0" i="0" u="none" strike="noStrike" baseline="30000" dirty="0">
                <a:solidFill>
                  <a:srgbClr val="666666"/>
                </a:solidFill>
                <a:effectLst/>
                <a:highlight>
                  <a:srgbClr val="FFFFFF"/>
                </a:highlight>
                <a:latin typeface="-apple-system"/>
                <a:hlinkClick r:id="rId4" tooltip="Romans 12:8"/>
              </a:rPr>
              <a:t>8</a:t>
            </a:r>
            <a:r>
              <a:rPr lang="en-US" b="0" i="0" dirty="0">
                <a:solidFill>
                  <a:srgbClr val="000000"/>
                </a:solidFill>
                <a:effectLst/>
                <a:highlight>
                  <a:srgbClr val="FFFFFF"/>
                </a:highlight>
                <a:latin typeface="-apple-system"/>
              </a:rPr>
              <a:t> if it is to encourage, then give encouragement; if it is giving, then give generously; if it is to lead,</a:t>
            </a:r>
            <a:r>
              <a:rPr lang="en-US" b="0" i="0" dirty="0">
                <a:solidFill>
                  <a:srgbClr val="004E98"/>
                </a:solidFill>
                <a:effectLst/>
                <a:highlight>
                  <a:srgbClr val="FFFFFF"/>
                </a:highlight>
                <a:latin typeface="-apple-system"/>
              </a:rPr>
              <a:t> </a:t>
            </a:r>
            <a:r>
              <a:rPr lang="en-US" b="0" i="0" dirty="0">
                <a:solidFill>
                  <a:srgbClr val="000000"/>
                </a:solidFill>
                <a:effectLst/>
                <a:highlight>
                  <a:srgbClr val="FFFFFF"/>
                </a:highlight>
                <a:latin typeface="-apple-system"/>
              </a:rPr>
              <a:t>do it diligently; if it is to show mercy, do it cheerfully.</a:t>
            </a:r>
          </a:p>
          <a:p>
            <a:endParaRPr lang="en-US" dirty="0"/>
          </a:p>
        </p:txBody>
      </p:sp>
      <p:sp>
        <p:nvSpPr>
          <p:cNvPr id="4" name="Footer Placeholder 3">
            <a:extLst>
              <a:ext uri="{FF2B5EF4-FFF2-40B4-BE49-F238E27FC236}">
                <a16:creationId xmlns:a16="http://schemas.microsoft.com/office/drawing/2014/main" id="{A5FBC8DD-AA6E-6E20-3C80-5D6D375986AC}"/>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07A1FBBC-15FD-8339-F519-0BD5D79B617C}"/>
              </a:ext>
            </a:extLst>
          </p:cNvPr>
          <p:cNvSpPr>
            <a:spLocks noGrp="1"/>
          </p:cNvSpPr>
          <p:nvPr>
            <p:ph type="sldNum" sz="quarter" idx="12"/>
          </p:nvPr>
        </p:nvSpPr>
        <p:spPr/>
        <p:txBody>
          <a:bodyPr/>
          <a:lstStyle/>
          <a:p>
            <a:fld id="{B9330171-064F-4073-A3B5-25C920708529}" type="slidenum">
              <a:rPr lang="en-US" smtClean="0"/>
              <a:t>6</a:t>
            </a:fld>
            <a:endParaRPr lang="en-US"/>
          </a:p>
        </p:txBody>
      </p:sp>
    </p:spTree>
    <p:extLst>
      <p:ext uri="{BB962C8B-B14F-4D97-AF65-F5344CB8AC3E}">
        <p14:creationId xmlns:p14="http://schemas.microsoft.com/office/powerpoint/2010/main" val="4157130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65327-E419-9FF9-1678-D33E4C0BEA66}"/>
              </a:ext>
            </a:extLst>
          </p:cNvPr>
          <p:cNvSpPr>
            <a:spLocks noGrp="1"/>
          </p:cNvSpPr>
          <p:nvPr>
            <p:ph type="title"/>
          </p:nvPr>
        </p:nvSpPr>
        <p:spPr/>
        <p:txBody>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1 Corinthians 12:8-10</a:t>
            </a:r>
            <a:r>
              <a:rPr lang="en-US" sz="4400" b="1" kern="0" dirty="0">
                <a:effectLst/>
                <a:latin typeface="Times New Roman" panose="02020603050405020304" pitchFamily="18" charset="0"/>
                <a:ea typeface="Times New Roman" panose="02020603050405020304" pitchFamily="18" charset="0"/>
              </a:rPr>
              <a:t>; 28-30</a:t>
            </a:r>
            <a:endParaRPr lang="en-US" dirty="0"/>
          </a:p>
        </p:txBody>
      </p:sp>
      <p:sp>
        <p:nvSpPr>
          <p:cNvPr id="3" name="Content Placeholder 2">
            <a:extLst>
              <a:ext uri="{FF2B5EF4-FFF2-40B4-BE49-F238E27FC236}">
                <a16:creationId xmlns:a16="http://schemas.microsoft.com/office/drawing/2014/main" id="{D088C6EA-3C4D-9B5D-793B-84EF1BE6F2DD}"/>
              </a:ext>
            </a:extLst>
          </p:cNvPr>
          <p:cNvSpPr>
            <a:spLocks noGrp="1"/>
          </p:cNvSpPr>
          <p:nvPr>
            <p:ph idx="1"/>
          </p:nvPr>
        </p:nvSpPr>
        <p:spPr/>
        <p:txBody>
          <a:bodyPr/>
          <a:lstStyle/>
          <a:p>
            <a:r>
              <a:rPr lang="en-US" b="0" i="0" u="none" strike="noStrike" baseline="30000" dirty="0">
                <a:solidFill>
                  <a:srgbClr val="666666"/>
                </a:solidFill>
                <a:effectLst/>
                <a:highlight>
                  <a:srgbClr val="FFFFFF"/>
                </a:highlight>
                <a:latin typeface="-apple-system"/>
                <a:hlinkClick r:id="rId2" tooltip="1 Corinthians 12:8"/>
              </a:rPr>
              <a:t>8</a:t>
            </a:r>
            <a:r>
              <a:rPr lang="en-US" b="0" i="0" dirty="0">
                <a:solidFill>
                  <a:srgbClr val="000000"/>
                </a:solidFill>
                <a:effectLst/>
                <a:highlight>
                  <a:srgbClr val="FFFFFF"/>
                </a:highlight>
                <a:latin typeface="-apple-system"/>
              </a:rPr>
              <a:t> To one there is given through the Spirit a message of wisdom, to another a message of knowledge by means of the same Spirit,</a:t>
            </a:r>
          </a:p>
          <a:p>
            <a:r>
              <a:rPr lang="en-US" b="0" i="0" dirty="0">
                <a:solidFill>
                  <a:srgbClr val="000000"/>
                </a:solidFill>
                <a:effectLst/>
                <a:highlight>
                  <a:srgbClr val="FFFFFF"/>
                </a:highlight>
                <a:latin typeface="-apple-system"/>
              </a:rPr>
              <a:t> </a:t>
            </a:r>
            <a:r>
              <a:rPr lang="en-US" b="0" i="0" u="none" strike="noStrike" baseline="30000" dirty="0">
                <a:solidFill>
                  <a:srgbClr val="666666"/>
                </a:solidFill>
                <a:effectLst/>
                <a:highlight>
                  <a:srgbClr val="FFFFFF"/>
                </a:highlight>
                <a:latin typeface="-apple-system"/>
                <a:hlinkClick r:id="rId3" tooltip="1 Corinthians 12:9"/>
              </a:rPr>
              <a:t>9</a:t>
            </a:r>
            <a:r>
              <a:rPr lang="en-US" b="0" i="0" dirty="0">
                <a:solidFill>
                  <a:srgbClr val="000000"/>
                </a:solidFill>
                <a:effectLst/>
                <a:highlight>
                  <a:srgbClr val="FFFFFF"/>
                </a:highlight>
                <a:latin typeface="-apple-system"/>
              </a:rPr>
              <a:t> to another faith by the same Spirit, to another gifts of healing by that one Spirit, </a:t>
            </a:r>
          </a:p>
          <a:p>
            <a:r>
              <a:rPr lang="en-US" b="0" i="0" u="none" strike="noStrike" baseline="30000" dirty="0">
                <a:solidFill>
                  <a:srgbClr val="666666"/>
                </a:solidFill>
                <a:effectLst/>
                <a:highlight>
                  <a:srgbClr val="FFFFFF"/>
                </a:highlight>
                <a:latin typeface="-apple-system"/>
                <a:hlinkClick r:id="rId4" tooltip="1 Corinthians 12:10"/>
              </a:rPr>
              <a:t>10</a:t>
            </a:r>
            <a:r>
              <a:rPr lang="en-US" b="0" i="0" dirty="0">
                <a:solidFill>
                  <a:srgbClr val="000000"/>
                </a:solidFill>
                <a:effectLst/>
                <a:highlight>
                  <a:srgbClr val="FFFFFF"/>
                </a:highlight>
                <a:latin typeface="-apple-system"/>
              </a:rPr>
              <a:t> to another miraculous powers, to another prophecy, to another distinguishing between spirits, to another speaking in different kinds of tongues,</a:t>
            </a:r>
            <a:r>
              <a:rPr lang="en-US" b="0" i="0" u="none" strike="noStrike" dirty="0">
                <a:solidFill>
                  <a:srgbClr val="004E98"/>
                </a:solidFill>
                <a:effectLst/>
                <a:highlight>
                  <a:srgbClr val="FFFFFF"/>
                </a:highlight>
                <a:latin typeface="-apple-system"/>
              </a:rPr>
              <a:t>  </a:t>
            </a:r>
            <a:r>
              <a:rPr lang="en-US" b="0" i="0" dirty="0">
                <a:solidFill>
                  <a:srgbClr val="000000"/>
                </a:solidFill>
                <a:effectLst/>
                <a:highlight>
                  <a:srgbClr val="FFFFFF"/>
                </a:highlight>
                <a:latin typeface="-apple-system"/>
              </a:rPr>
              <a:t>and to still another the interpretation of tongues.</a:t>
            </a:r>
            <a:endParaRPr lang="en-US" dirty="0"/>
          </a:p>
        </p:txBody>
      </p:sp>
      <p:sp>
        <p:nvSpPr>
          <p:cNvPr id="4" name="Footer Placeholder 3">
            <a:extLst>
              <a:ext uri="{FF2B5EF4-FFF2-40B4-BE49-F238E27FC236}">
                <a16:creationId xmlns:a16="http://schemas.microsoft.com/office/drawing/2014/main" id="{BDE2A7A9-94EF-36B6-7A18-A8495219E833}"/>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424ACCCC-714E-8BA3-8AE1-108C00BA9CFC}"/>
              </a:ext>
            </a:extLst>
          </p:cNvPr>
          <p:cNvSpPr>
            <a:spLocks noGrp="1"/>
          </p:cNvSpPr>
          <p:nvPr>
            <p:ph type="sldNum" sz="quarter" idx="12"/>
          </p:nvPr>
        </p:nvSpPr>
        <p:spPr/>
        <p:txBody>
          <a:bodyPr/>
          <a:lstStyle/>
          <a:p>
            <a:fld id="{B9330171-064F-4073-A3B5-25C920708529}" type="slidenum">
              <a:rPr lang="en-US" smtClean="0"/>
              <a:t>7</a:t>
            </a:fld>
            <a:endParaRPr lang="en-US"/>
          </a:p>
        </p:txBody>
      </p:sp>
    </p:spTree>
    <p:extLst>
      <p:ext uri="{BB962C8B-B14F-4D97-AF65-F5344CB8AC3E}">
        <p14:creationId xmlns:p14="http://schemas.microsoft.com/office/powerpoint/2010/main" val="2037993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65327-E419-9FF9-1678-D33E4C0BEA66}"/>
              </a:ext>
            </a:extLst>
          </p:cNvPr>
          <p:cNvSpPr>
            <a:spLocks noGrp="1"/>
          </p:cNvSpPr>
          <p:nvPr>
            <p:ph type="title"/>
          </p:nvPr>
        </p:nvSpPr>
        <p:spPr/>
        <p:txBody>
          <a:bodyPr/>
          <a:lstStyle/>
          <a:p>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1 Corinthians 12:8-10</a:t>
            </a:r>
            <a:r>
              <a:rPr lang="en-US" sz="4400" b="1" kern="0" dirty="0">
                <a:effectLst/>
                <a:latin typeface="Times New Roman" panose="02020603050405020304" pitchFamily="18" charset="0"/>
                <a:ea typeface="Times New Roman" panose="02020603050405020304" pitchFamily="18" charset="0"/>
              </a:rPr>
              <a:t>; 28-30</a:t>
            </a:r>
            <a:endParaRPr lang="en-US" dirty="0"/>
          </a:p>
        </p:txBody>
      </p:sp>
      <p:sp>
        <p:nvSpPr>
          <p:cNvPr id="3" name="Content Placeholder 2">
            <a:extLst>
              <a:ext uri="{FF2B5EF4-FFF2-40B4-BE49-F238E27FC236}">
                <a16:creationId xmlns:a16="http://schemas.microsoft.com/office/drawing/2014/main" id="{D088C6EA-3C4D-9B5D-793B-84EF1BE6F2DD}"/>
              </a:ext>
            </a:extLst>
          </p:cNvPr>
          <p:cNvSpPr>
            <a:spLocks noGrp="1"/>
          </p:cNvSpPr>
          <p:nvPr>
            <p:ph idx="1"/>
          </p:nvPr>
        </p:nvSpPr>
        <p:spPr/>
        <p:txBody>
          <a:bodyPr/>
          <a:lstStyle/>
          <a:p>
            <a:r>
              <a:rPr lang="en-US" b="1" i="0" baseline="30000" dirty="0">
                <a:solidFill>
                  <a:srgbClr val="000000"/>
                </a:solidFill>
                <a:effectLst/>
                <a:highlight>
                  <a:srgbClr val="FFFFFF"/>
                </a:highlight>
                <a:latin typeface="system-ui"/>
              </a:rPr>
              <a:t>28 </a:t>
            </a:r>
            <a:r>
              <a:rPr lang="en-US" b="0" i="0" dirty="0">
                <a:solidFill>
                  <a:srgbClr val="000000"/>
                </a:solidFill>
                <a:effectLst/>
                <a:highlight>
                  <a:srgbClr val="FFFFFF"/>
                </a:highlight>
                <a:latin typeface="system-ui"/>
              </a:rPr>
              <a:t>And God has placed in the church first of all apostles, second prophets, third teachers, then miracles, then gifts of healing, of helping, of guidance, and of different kinds of tongues. </a:t>
            </a:r>
          </a:p>
          <a:p>
            <a:r>
              <a:rPr lang="en-US" b="1" i="0" baseline="30000" dirty="0">
                <a:solidFill>
                  <a:srgbClr val="000000"/>
                </a:solidFill>
                <a:effectLst/>
                <a:highlight>
                  <a:srgbClr val="FFFFFF"/>
                </a:highlight>
                <a:latin typeface="system-ui"/>
              </a:rPr>
              <a:t>29 </a:t>
            </a:r>
            <a:r>
              <a:rPr lang="en-US" b="0" i="0" dirty="0">
                <a:solidFill>
                  <a:srgbClr val="000000"/>
                </a:solidFill>
                <a:effectLst/>
                <a:highlight>
                  <a:srgbClr val="FFFFFF"/>
                </a:highlight>
                <a:latin typeface="system-ui"/>
              </a:rPr>
              <a:t>Are all apostles? Are all prophets? Are all teachers? Do all work miracles? </a:t>
            </a:r>
          </a:p>
          <a:p>
            <a:r>
              <a:rPr lang="en-US" b="1" i="0" baseline="30000" dirty="0">
                <a:solidFill>
                  <a:srgbClr val="000000"/>
                </a:solidFill>
                <a:effectLst/>
                <a:highlight>
                  <a:srgbClr val="FFFFFF"/>
                </a:highlight>
                <a:latin typeface="system-ui"/>
              </a:rPr>
              <a:t>30 </a:t>
            </a:r>
            <a:r>
              <a:rPr lang="en-US" b="0" i="0" dirty="0">
                <a:solidFill>
                  <a:srgbClr val="000000"/>
                </a:solidFill>
                <a:effectLst/>
                <a:highlight>
                  <a:srgbClr val="FFFFFF"/>
                </a:highlight>
                <a:latin typeface="system-ui"/>
              </a:rPr>
              <a:t>Do all have gifts of healing? Do all speak in tongues</a:t>
            </a:r>
            <a:r>
              <a:rPr lang="en-US" b="0" i="0" baseline="30000" dirty="0">
                <a:solidFill>
                  <a:srgbClr val="000000"/>
                </a:solidFill>
                <a:effectLst/>
                <a:highlight>
                  <a:srgbClr val="FFFFFF"/>
                </a:highlight>
                <a:latin typeface="system-ui"/>
              </a:rPr>
              <a:t>[</a:t>
            </a:r>
            <a:r>
              <a:rPr lang="en-US" b="0" i="0" baseline="30000" dirty="0">
                <a:solidFill>
                  <a:srgbClr val="4A4A4A"/>
                </a:solidFill>
                <a:effectLst/>
                <a:highlight>
                  <a:srgbClr val="FFFFFF"/>
                </a:highlight>
                <a:latin typeface="system-ui"/>
                <a:hlinkClick r:id="rId2" tooltip="See footnote a"/>
              </a:rPr>
              <a:t>a</a:t>
            </a:r>
            <a:r>
              <a:rPr lang="en-US" b="0" i="0" baseline="30000" dirty="0">
                <a:solidFill>
                  <a:srgbClr val="000000"/>
                </a:solidFill>
                <a:effectLst/>
                <a:highlight>
                  <a:srgbClr val="FFFFFF"/>
                </a:highlight>
                <a:latin typeface="system-ui"/>
              </a:rPr>
              <a:t>]</a:t>
            </a:r>
            <a:r>
              <a:rPr lang="en-US" b="0" i="0" dirty="0">
                <a:solidFill>
                  <a:srgbClr val="000000"/>
                </a:solidFill>
                <a:effectLst/>
                <a:highlight>
                  <a:srgbClr val="FFFFFF"/>
                </a:highlight>
                <a:latin typeface="system-ui"/>
              </a:rPr>
              <a:t>? Do all interpret?</a:t>
            </a:r>
            <a:endParaRPr lang="en-US" dirty="0"/>
          </a:p>
        </p:txBody>
      </p:sp>
      <p:sp>
        <p:nvSpPr>
          <p:cNvPr id="4" name="Footer Placeholder 3">
            <a:extLst>
              <a:ext uri="{FF2B5EF4-FFF2-40B4-BE49-F238E27FC236}">
                <a16:creationId xmlns:a16="http://schemas.microsoft.com/office/drawing/2014/main" id="{BDE2A7A9-94EF-36B6-7A18-A8495219E833}"/>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424ACCCC-714E-8BA3-8AE1-108C00BA9CFC}"/>
              </a:ext>
            </a:extLst>
          </p:cNvPr>
          <p:cNvSpPr>
            <a:spLocks noGrp="1"/>
          </p:cNvSpPr>
          <p:nvPr>
            <p:ph type="sldNum" sz="quarter" idx="12"/>
          </p:nvPr>
        </p:nvSpPr>
        <p:spPr/>
        <p:txBody>
          <a:bodyPr/>
          <a:lstStyle/>
          <a:p>
            <a:fld id="{B9330171-064F-4073-A3B5-25C920708529}" type="slidenum">
              <a:rPr lang="en-US" smtClean="0"/>
              <a:t>8</a:t>
            </a:fld>
            <a:endParaRPr lang="en-US"/>
          </a:p>
        </p:txBody>
      </p:sp>
    </p:spTree>
    <p:extLst>
      <p:ext uri="{BB962C8B-B14F-4D97-AF65-F5344CB8AC3E}">
        <p14:creationId xmlns:p14="http://schemas.microsoft.com/office/powerpoint/2010/main" val="180268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020704-7445-6436-2074-1EEF9AB46410}"/>
              </a:ext>
            </a:extLst>
          </p:cNvPr>
          <p:cNvSpPr>
            <a:spLocks noGrp="1"/>
          </p:cNvSpPr>
          <p:nvPr>
            <p:ph type="title"/>
          </p:nvPr>
        </p:nvSpPr>
        <p:spPr/>
        <p:txBody>
          <a:bodyPr>
            <a:normAutofit fontScale="90000"/>
          </a:bodyPr>
          <a:lstStyle/>
          <a:p>
            <a:br>
              <a:rPr lang="en-US" sz="4400" b="1" kern="0" dirty="0">
                <a:effectLst/>
                <a:latin typeface="Times New Roman" panose="02020603050405020304" pitchFamily="18" charset="0"/>
                <a:ea typeface="Times New Roman" panose="02020603050405020304" pitchFamily="18" charset="0"/>
              </a:rPr>
            </a:br>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Ephesians 4:11</a:t>
            </a:r>
            <a:br>
              <a:rPr lang="en-US" sz="4400" b="1" dirty="0"/>
            </a:br>
            <a:endParaRPr lang="en-US" dirty="0"/>
          </a:p>
        </p:txBody>
      </p:sp>
      <p:sp>
        <p:nvSpPr>
          <p:cNvPr id="3" name="Content Placeholder 2">
            <a:extLst>
              <a:ext uri="{FF2B5EF4-FFF2-40B4-BE49-F238E27FC236}">
                <a16:creationId xmlns:a16="http://schemas.microsoft.com/office/drawing/2014/main" id="{5DC697E7-E4B5-7C42-E8A7-E9F9174671C6}"/>
              </a:ext>
            </a:extLst>
          </p:cNvPr>
          <p:cNvSpPr>
            <a:spLocks noGrp="1"/>
          </p:cNvSpPr>
          <p:nvPr>
            <p:ph idx="1"/>
          </p:nvPr>
        </p:nvSpPr>
        <p:spPr/>
        <p:txBody>
          <a:bodyPr/>
          <a:lstStyle/>
          <a:p>
            <a:r>
              <a:rPr lang="en-US" b="1" i="0" baseline="30000" dirty="0">
                <a:solidFill>
                  <a:srgbClr val="000000"/>
                </a:solidFill>
                <a:effectLst/>
                <a:highlight>
                  <a:srgbClr val="FFFFFF"/>
                </a:highlight>
                <a:latin typeface="system-ui"/>
              </a:rPr>
              <a:t>11 </a:t>
            </a:r>
            <a:r>
              <a:rPr lang="en-US" b="0" i="0" dirty="0">
                <a:solidFill>
                  <a:srgbClr val="000000"/>
                </a:solidFill>
                <a:effectLst/>
                <a:highlight>
                  <a:srgbClr val="FFFFFF"/>
                </a:highlight>
                <a:latin typeface="system-ui"/>
              </a:rPr>
              <a:t>So Christ himself gave the apostles, the prophets, the evangelists, the pastors and teachers,</a:t>
            </a:r>
            <a:endParaRPr lang="en-US" dirty="0"/>
          </a:p>
        </p:txBody>
      </p:sp>
      <p:sp>
        <p:nvSpPr>
          <p:cNvPr id="4" name="Footer Placeholder 3">
            <a:extLst>
              <a:ext uri="{FF2B5EF4-FFF2-40B4-BE49-F238E27FC236}">
                <a16:creationId xmlns:a16="http://schemas.microsoft.com/office/drawing/2014/main" id="{21646099-E905-B71C-5146-587470695D1D}"/>
              </a:ext>
            </a:extLst>
          </p:cNvPr>
          <p:cNvSpPr>
            <a:spLocks noGrp="1"/>
          </p:cNvSpPr>
          <p:nvPr>
            <p:ph type="ftr" sz="quarter" idx="11"/>
          </p:nvPr>
        </p:nvSpPr>
        <p:spPr/>
        <p:txBody>
          <a:bodyPr/>
          <a:lstStyle/>
          <a:p>
            <a:r>
              <a:rPr lang="en-US"/>
              <a:t>CCC/jj</a:t>
            </a:r>
          </a:p>
        </p:txBody>
      </p:sp>
      <p:sp>
        <p:nvSpPr>
          <p:cNvPr id="5" name="Slide Number Placeholder 4">
            <a:extLst>
              <a:ext uri="{FF2B5EF4-FFF2-40B4-BE49-F238E27FC236}">
                <a16:creationId xmlns:a16="http://schemas.microsoft.com/office/drawing/2014/main" id="{298769A3-54FC-9D40-1A0A-CF5A6B441308}"/>
              </a:ext>
            </a:extLst>
          </p:cNvPr>
          <p:cNvSpPr>
            <a:spLocks noGrp="1"/>
          </p:cNvSpPr>
          <p:nvPr>
            <p:ph type="sldNum" sz="quarter" idx="12"/>
          </p:nvPr>
        </p:nvSpPr>
        <p:spPr/>
        <p:txBody>
          <a:bodyPr/>
          <a:lstStyle/>
          <a:p>
            <a:fld id="{B9330171-064F-4073-A3B5-25C920708529}" type="slidenum">
              <a:rPr lang="en-US" smtClean="0"/>
              <a:t>9</a:t>
            </a:fld>
            <a:endParaRPr lang="en-US"/>
          </a:p>
        </p:txBody>
      </p:sp>
    </p:spTree>
    <p:extLst>
      <p:ext uri="{BB962C8B-B14F-4D97-AF65-F5344CB8AC3E}">
        <p14:creationId xmlns:p14="http://schemas.microsoft.com/office/powerpoint/2010/main" val="1526954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785</TotalTime>
  <Words>1044</Words>
  <Application>Microsoft Office PowerPoint</Application>
  <PresentationFormat>Widescreen</PresentationFormat>
  <Paragraphs>115</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-apple-system</vt:lpstr>
      <vt:lpstr>Arial</vt:lpstr>
      <vt:lpstr>Calibri</vt:lpstr>
      <vt:lpstr>Calibri Light</vt:lpstr>
      <vt:lpstr>system-ui</vt:lpstr>
      <vt:lpstr>Times New Roman</vt:lpstr>
      <vt:lpstr>ui-sans-serif</vt:lpstr>
      <vt:lpstr>Office Theme</vt:lpstr>
      <vt:lpstr>Spiritual Gifts</vt:lpstr>
      <vt:lpstr>Gifts</vt:lpstr>
      <vt:lpstr>What Are Spiritual Gifts?</vt:lpstr>
      <vt:lpstr>Why Are Spiritual Gifts Important?</vt:lpstr>
      <vt:lpstr>Where Can We Find Them In The Bible?</vt:lpstr>
      <vt:lpstr>Romans 12:6-8</vt:lpstr>
      <vt:lpstr>1 Corinthians 12:8-10; 28-30</vt:lpstr>
      <vt:lpstr>1 Corinthians 12:8-10; 28-30</vt:lpstr>
      <vt:lpstr> Ephesians 4:11 </vt:lpstr>
      <vt:lpstr>A Comprehensive List</vt:lpstr>
      <vt:lpstr>How Can Spiritual Gifts Be Categorized?</vt:lpstr>
      <vt:lpstr>End Day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Jazbec</dc:creator>
  <cp:lastModifiedBy>Jerry Jazbec</cp:lastModifiedBy>
  <cp:revision>11</cp:revision>
  <cp:lastPrinted>2024-07-31T19:17:10Z</cp:lastPrinted>
  <dcterms:created xsi:type="dcterms:W3CDTF">2024-07-02T13:21:15Z</dcterms:created>
  <dcterms:modified xsi:type="dcterms:W3CDTF">2024-07-31T19:18:50Z</dcterms:modified>
</cp:coreProperties>
</file>