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24"/>
  </p:notes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592">
          <p15:clr>
            <a:srgbClr val="A4A3A4"/>
          </p15:clr>
        </p15:guide>
        <p15:guide id="3" orient="horz" pos="2376">
          <p15:clr>
            <a:srgbClr val="9AA0A6"/>
          </p15:clr>
        </p15:guide>
        <p15:guide id="4" orient="horz" pos="216">
          <p15:clr>
            <a:srgbClr val="9AA0A6"/>
          </p15:clr>
        </p15:guide>
        <p15:guide id="5" pos="14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558" y="102"/>
      </p:cViewPr>
      <p:guideLst>
        <p:guide orient="horz" pos="1620"/>
        <p:guide pos="2592"/>
        <p:guide orient="horz" pos="2376"/>
        <p:guide orient="horz" pos="216"/>
        <p:guide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cc media" userId="e3c2a84b2d612b45" providerId="LiveId" clId="{6FCBF7D1-B7CA-408B-AC96-02074DB35BF5}"/>
    <pc:docChg chg="delSld delMainMaster">
      <pc:chgData name="ccc media" userId="e3c2a84b2d612b45" providerId="LiveId" clId="{6FCBF7D1-B7CA-408B-AC96-02074DB35BF5}" dt="2026-06-16T23:04:36.895" v="0" actId="47"/>
      <pc:docMkLst>
        <pc:docMk/>
      </pc:docMkLst>
      <pc:sldChg chg="del">
        <pc:chgData name="ccc media" userId="e3c2a84b2d612b45" providerId="LiveId" clId="{6FCBF7D1-B7CA-408B-AC96-02074DB35BF5}" dt="2026-06-16T23:04:36.895" v="0" actId="47"/>
        <pc:sldMkLst>
          <pc:docMk/>
          <pc:sldMk cId="0" sldId="318"/>
        </pc:sldMkLst>
      </pc:sldChg>
      <pc:sldChg chg="del">
        <pc:chgData name="ccc media" userId="e3c2a84b2d612b45" providerId="LiveId" clId="{6FCBF7D1-B7CA-408B-AC96-02074DB35BF5}" dt="2026-06-16T23:04:36.895" v="0" actId="47"/>
        <pc:sldMkLst>
          <pc:docMk/>
          <pc:sldMk cId="0" sldId="319"/>
        </pc:sldMkLst>
      </pc:sldChg>
      <pc:sldChg chg="del">
        <pc:chgData name="ccc media" userId="e3c2a84b2d612b45" providerId="LiveId" clId="{6FCBF7D1-B7CA-408B-AC96-02074DB35BF5}" dt="2026-06-16T23:04:36.895" v="0" actId="47"/>
        <pc:sldMkLst>
          <pc:docMk/>
          <pc:sldMk cId="0" sldId="320"/>
        </pc:sldMkLst>
      </pc:sldChg>
      <pc:sldChg chg="del">
        <pc:chgData name="ccc media" userId="e3c2a84b2d612b45" providerId="LiveId" clId="{6FCBF7D1-B7CA-408B-AC96-02074DB35BF5}" dt="2026-06-16T23:04:36.895" v="0" actId="47"/>
        <pc:sldMkLst>
          <pc:docMk/>
          <pc:sldMk cId="0" sldId="321"/>
        </pc:sldMkLst>
      </pc:sldChg>
      <pc:sldChg chg="del">
        <pc:chgData name="ccc media" userId="e3c2a84b2d612b45" providerId="LiveId" clId="{6FCBF7D1-B7CA-408B-AC96-02074DB35BF5}" dt="2026-06-16T23:04:36.895" v="0" actId="47"/>
        <pc:sldMkLst>
          <pc:docMk/>
          <pc:sldMk cId="0" sldId="322"/>
        </pc:sldMkLst>
      </pc:sldChg>
      <pc:sldChg chg="del">
        <pc:chgData name="ccc media" userId="e3c2a84b2d612b45" providerId="LiveId" clId="{6FCBF7D1-B7CA-408B-AC96-02074DB35BF5}" dt="2026-06-16T23:04:36.895" v="0" actId="47"/>
        <pc:sldMkLst>
          <pc:docMk/>
          <pc:sldMk cId="0" sldId="323"/>
        </pc:sldMkLst>
      </pc:sldChg>
      <pc:sldChg chg="del">
        <pc:chgData name="ccc media" userId="e3c2a84b2d612b45" providerId="LiveId" clId="{6FCBF7D1-B7CA-408B-AC96-02074DB35BF5}" dt="2026-06-16T23:04:36.895" v="0" actId="47"/>
        <pc:sldMkLst>
          <pc:docMk/>
          <pc:sldMk cId="0" sldId="324"/>
        </pc:sldMkLst>
      </pc:sldChg>
      <pc:sldChg chg="del">
        <pc:chgData name="ccc media" userId="e3c2a84b2d612b45" providerId="LiveId" clId="{6FCBF7D1-B7CA-408B-AC96-02074DB35BF5}" dt="2026-06-16T23:04:36.895" v="0" actId="47"/>
        <pc:sldMkLst>
          <pc:docMk/>
          <pc:sldMk cId="0" sldId="325"/>
        </pc:sldMkLst>
      </pc:sldChg>
      <pc:sldChg chg="del">
        <pc:chgData name="ccc media" userId="e3c2a84b2d612b45" providerId="LiveId" clId="{6FCBF7D1-B7CA-408B-AC96-02074DB35BF5}" dt="2026-06-16T23:04:36.895" v="0" actId="47"/>
        <pc:sldMkLst>
          <pc:docMk/>
          <pc:sldMk cId="0" sldId="326"/>
        </pc:sldMkLst>
      </pc:sldChg>
      <pc:sldChg chg="del">
        <pc:chgData name="ccc media" userId="e3c2a84b2d612b45" providerId="LiveId" clId="{6FCBF7D1-B7CA-408B-AC96-02074DB35BF5}" dt="2026-06-16T23:04:36.895" v="0" actId="47"/>
        <pc:sldMkLst>
          <pc:docMk/>
          <pc:sldMk cId="0" sldId="327"/>
        </pc:sldMkLst>
      </pc:sldChg>
      <pc:sldChg chg="del">
        <pc:chgData name="ccc media" userId="e3c2a84b2d612b45" providerId="LiveId" clId="{6FCBF7D1-B7CA-408B-AC96-02074DB35BF5}" dt="2026-06-16T23:04:36.895" v="0" actId="47"/>
        <pc:sldMkLst>
          <pc:docMk/>
          <pc:sldMk cId="0" sldId="328"/>
        </pc:sldMkLst>
      </pc:sldChg>
      <pc:sldChg chg="del">
        <pc:chgData name="ccc media" userId="e3c2a84b2d612b45" providerId="LiveId" clId="{6FCBF7D1-B7CA-408B-AC96-02074DB35BF5}" dt="2026-06-16T23:04:36.895" v="0" actId="47"/>
        <pc:sldMkLst>
          <pc:docMk/>
          <pc:sldMk cId="0" sldId="329"/>
        </pc:sldMkLst>
      </pc:sldChg>
      <pc:sldChg chg="del">
        <pc:chgData name="ccc media" userId="e3c2a84b2d612b45" providerId="LiveId" clId="{6FCBF7D1-B7CA-408B-AC96-02074DB35BF5}" dt="2026-06-16T23:04:36.895" v="0" actId="47"/>
        <pc:sldMkLst>
          <pc:docMk/>
          <pc:sldMk cId="0" sldId="330"/>
        </pc:sldMkLst>
      </pc:sldChg>
      <pc:sldChg chg="del">
        <pc:chgData name="ccc media" userId="e3c2a84b2d612b45" providerId="LiveId" clId="{6FCBF7D1-B7CA-408B-AC96-02074DB35BF5}" dt="2026-06-16T23:04:36.895" v="0" actId="47"/>
        <pc:sldMkLst>
          <pc:docMk/>
          <pc:sldMk cId="0" sldId="331"/>
        </pc:sldMkLst>
      </pc:sldChg>
      <pc:sldChg chg="del">
        <pc:chgData name="ccc media" userId="e3c2a84b2d612b45" providerId="LiveId" clId="{6FCBF7D1-B7CA-408B-AC96-02074DB35BF5}" dt="2026-06-16T23:04:36.895" v="0" actId="47"/>
        <pc:sldMkLst>
          <pc:docMk/>
          <pc:sldMk cId="0" sldId="332"/>
        </pc:sldMkLst>
      </pc:sldChg>
      <pc:sldChg chg="del">
        <pc:chgData name="ccc media" userId="e3c2a84b2d612b45" providerId="LiveId" clId="{6FCBF7D1-B7CA-408B-AC96-02074DB35BF5}" dt="2026-06-16T23:04:36.895" v="0" actId="47"/>
        <pc:sldMkLst>
          <pc:docMk/>
          <pc:sldMk cId="0" sldId="333"/>
        </pc:sldMkLst>
      </pc:sldChg>
      <pc:sldMasterChg chg="del delSldLayout">
        <pc:chgData name="ccc media" userId="e3c2a84b2d612b45" providerId="LiveId" clId="{6FCBF7D1-B7CA-408B-AC96-02074DB35BF5}" dt="2026-06-16T23:04:36.895" v="0" actId="47"/>
        <pc:sldMasterMkLst>
          <pc:docMk/>
          <pc:sldMasterMk cId="0" sldId="2147483704"/>
        </pc:sldMasterMkLst>
        <pc:sldLayoutChg chg="del">
          <pc:chgData name="ccc media" userId="e3c2a84b2d612b45" providerId="LiveId" clId="{6FCBF7D1-B7CA-408B-AC96-02074DB35BF5}" dt="2026-06-16T23:04:36.895" v="0" actId="47"/>
          <pc:sldLayoutMkLst>
            <pc:docMk/>
            <pc:sldMasterMk cId="0" sldId="2147483704"/>
            <pc:sldLayoutMk cId="0" sldId="2147483659"/>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0"/>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1"/>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2"/>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3"/>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4"/>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5"/>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6"/>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7"/>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8"/>
          </pc:sldLayoutMkLst>
        </pc:sldLayoutChg>
        <pc:sldLayoutChg chg="del">
          <pc:chgData name="ccc media" userId="e3c2a84b2d612b45" providerId="LiveId" clId="{6FCBF7D1-B7CA-408B-AC96-02074DB35BF5}" dt="2026-06-16T23:04:36.895" v="0" actId="47"/>
          <pc:sldLayoutMkLst>
            <pc:docMk/>
            <pc:sldMasterMk cId="0" sldId="2147483704"/>
            <pc:sldLayoutMk cId="0" sldId="2147483669"/>
          </pc:sldLayoutMkLst>
        </pc:sldLayoutChg>
      </pc:sldMasterChg>
      <pc:sldMasterChg chg="del delSldLayout">
        <pc:chgData name="ccc media" userId="e3c2a84b2d612b45" providerId="LiveId" clId="{6FCBF7D1-B7CA-408B-AC96-02074DB35BF5}" dt="2026-06-16T23:04:36.895" v="0" actId="47"/>
        <pc:sldMasterMkLst>
          <pc:docMk/>
          <pc:sldMasterMk cId="0" sldId="2147483707"/>
        </pc:sldMasterMkLst>
        <pc:sldLayoutChg chg="del">
          <pc:chgData name="ccc media" userId="e3c2a84b2d612b45" providerId="LiveId" clId="{6FCBF7D1-B7CA-408B-AC96-02074DB35BF5}" dt="2026-06-16T23:04:36.895" v="0" actId="47"/>
          <pc:sldLayoutMkLst>
            <pc:docMk/>
            <pc:sldMasterMk cId="0" sldId="2147483707"/>
            <pc:sldLayoutMk cId="0" sldId="2147483692"/>
          </pc:sldLayoutMkLst>
        </pc:sldLayoutChg>
        <pc:sldLayoutChg chg="del">
          <pc:chgData name="ccc media" userId="e3c2a84b2d612b45" providerId="LiveId" clId="{6FCBF7D1-B7CA-408B-AC96-02074DB35BF5}" dt="2026-06-16T23:04:36.895" v="0" actId="47"/>
          <pc:sldLayoutMkLst>
            <pc:docMk/>
            <pc:sldMasterMk cId="0" sldId="2147483707"/>
            <pc:sldLayoutMk cId="0" sldId="2147483693"/>
          </pc:sldLayoutMkLst>
        </pc:sldLayoutChg>
        <pc:sldLayoutChg chg="del">
          <pc:chgData name="ccc media" userId="e3c2a84b2d612b45" providerId="LiveId" clId="{6FCBF7D1-B7CA-408B-AC96-02074DB35BF5}" dt="2026-06-16T23:04:36.895" v="0" actId="47"/>
          <pc:sldLayoutMkLst>
            <pc:docMk/>
            <pc:sldMasterMk cId="0" sldId="2147483707"/>
            <pc:sldLayoutMk cId="0" sldId="2147483694"/>
          </pc:sldLayoutMkLst>
        </pc:sldLayoutChg>
        <pc:sldLayoutChg chg="del">
          <pc:chgData name="ccc media" userId="e3c2a84b2d612b45" providerId="LiveId" clId="{6FCBF7D1-B7CA-408B-AC96-02074DB35BF5}" dt="2026-06-16T23:04:36.895" v="0" actId="47"/>
          <pc:sldLayoutMkLst>
            <pc:docMk/>
            <pc:sldMasterMk cId="0" sldId="2147483707"/>
            <pc:sldLayoutMk cId="0" sldId="2147483695"/>
          </pc:sldLayoutMkLst>
        </pc:sldLayoutChg>
        <pc:sldLayoutChg chg="del">
          <pc:chgData name="ccc media" userId="e3c2a84b2d612b45" providerId="LiveId" clId="{6FCBF7D1-B7CA-408B-AC96-02074DB35BF5}" dt="2026-06-16T23:04:36.895" v="0" actId="47"/>
          <pc:sldLayoutMkLst>
            <pc:docMk/>
            <pc:sldMasterMk cId="0" sldId="2147483707"/>
            <pc:sldLayoutMk cId="0" sldId="2147483696"/>
          </pc:sldLayoutMkLst>
        </pc:sldLayoutChg>
        <pc:sldLayoutChg chg="del">
          <pc:chgData name="ccc media" userId="e3c2a84b2d612b45" providerId="LiveId" clId="{6FCBF7D1-B7CA-408B-AC96-02074DB35BF5}" dt="2026-06-16T23:04:36.895" v="0" actId="47"/>
          <pc:sldLayoutMkLst>
            <pc:docMk/>
            <pc:sldMasterMk cId="0" sldId="2147483707"/>
            <pc:sldLayoutMk cId="0" sldId="2147483697"/>
          </pc:sldLayoutMkLst>
        </pc:sldLayoutChg>
        <pc:sldLayoutChg chg="del">
          <pc:chgData name="ccc media" userId="e3c2a84b2d612b45" providerId="LiveId" clId="{6FCBF7D1-B7CA-408B-AC96-02074DB35BF5}" dt="2026-06-16T23:04:36.895" v="0" actId="47"/>
          <pc:sldLayoutMkLst>
            <pc:docMk/>
            <pc:sldMasterMk cId="0" sldId="2147483707"/>
            <pc:sldLayoutMk cId="0" sldId="2147483698"/>
          </pc:sldLayoutMkLst>
        </pc:sldLayoutChg>
        <pc:sldLayoutChg chg="del">
          <pc:chgData name="ccc media" userId="e3c2a84b2d612b45" providerId="LiveId" clId="{6FCBF7D1-B7CA-408B-AC96-02074DB35BF5}" dt="2026-06-16T23:04:36.895" v="0" actId="47"/>
          <pc:sldLayoutMkLst>
            <pc:docMk/>
            <pc:sldMasterMk cId="0" sldId="2147483707"/>
            <pc:sldLayoutMk cId="0" sldId="2147483699"/>
          </pc:sldLayoutMkLst>
        </pc:sldLayoutChg>
        <pc:sldLayoutChg chg="del">
          <pc:chgData name="ccc media" userId="e3c2a84b2d612b45" providerId="LiveId" clId="{6FCBF7D1-B7CA-408B-AC96-02074DB35BF5}" dt="2026-06-16T23:04:36.895" v="0" actId="47"/>
          <pc:sldLayoutMkLst>
            <pc:docMk/>
            <pc:sldMasterMk cId="0" sldId="2147483707"/>
            <pc:sldLayoutMk cId="0" sldId="2147483700"/>
          </pc:sldLayoutMkLst>
        </pc:sldLayoutChg>
        <pc:sldLayoutChg chg="del">
          <pc:chgData name="ccc media" userId="e3c2a84b2d612b45" providerId="LiveId" clId="{6FCBF7D1-B7CA-408B-AC96-02074DB35BF5}" dt="2026-06-16T23:04:36.895" v="0" actId="47"/>
          <pc:sldLayoutMkLst>
            <pc:docMk/>
            <pc:sldMasterMk cId="0" sldId="2147483707"/>
            <pc:sldLayoutMk cId="0" sldId="2147483701"/>
          </pc:sldLayoutMkLst>
        </pc:sldLayoutChg>
        <pc:sldLayoutChg chg="del">
          <pc:chgData name="ccc media" userId="e3c2a84b2d612b45" providerId="LiveId" clId="{6FCBF7D1-B7CA-408B-AC96-02074DB35BF5}" dt="2026-06-16T23:04:36.895" v="0" actId="47"/>
          <pc:sldLayoutMkLst>
            <pc:docMk/>
            <pc:sldMasterMk cId="0" sldId="2147483707"/>
            <pc:sldLayoutMk cId="0" sldId="21474837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e8bf4e594f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e8bf4e594f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ea0b35404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ea0b35404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ea0b35404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ea0b35404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b="1">
                <a:solidFill>
                  <a:schemeClr val="lt1"/>
                </a:solidFill>
              </a:rPr>
              <a:t>1 Thessalonians 5:91 Thessalonians 5:9</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ea0b35404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ea0b35404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Revelation 3:10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ea0b35404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3ea0b35404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ea0b35404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ea0b35404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ea0b35404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ea0b3540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e8bf4e594f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e8bf4e594f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e8bf4e594f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e8bf4e594f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ea0b35404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ea0b35404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a:solidFill>
                  <a:schemeClr val="lt1"/>
                </a:solidFill>
              </a:rPr>
              <a:t>Engage the watching world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ea0b35404c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3ea0b35404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e8bf4e594f_0_4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e8bf4e594f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e8bf4e594f_0_4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e8bf4e594f_0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e46178999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e4617899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c49eea8d69_0_9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3c49eea8d69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e8bf4e594f_0_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e8bf4e594f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e8bf4e594f_0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e8bf4e594f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e8bf4e594f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e8bf4e594f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b="1">
                <a:solidFill>
                  <a:schemeClr val="lt1"/>
                </a:solidFill>
              </a:rPr>
              <a:t>1 Corinthians 15:51-52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ea0b35404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3ea0b35404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Thessalonians 4:16-17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e8bf4e594f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e8bf4e594f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ea0b35404c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ea0b35404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Corinthians 15:51-52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ea0b35404c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3ea0b35404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b="1">
                <a:solidFill>
                  <a:schemeClr val="lt1"/>
                </a:solidFill>
              </a:rPr>
              <a:t>Titus 2:13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1" name="Google Shape;101;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2" name="Google Shape;102;p26"/>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4"/>
        <p:cNvGrpSpPr/>
        <p:nvPr/>
      </p:nvGrpSpPr>
      <p:grpSpPr>
        <a:xfrm>
          <a:off x="0" y="0"/>
          <a:ext cx="0" cy="0"/>
          <a:chOff x="0" y="0"/>
          <a:chExt cx="0" cy="0"/>
        </a:xfrm>
      </p:grpSpPr>
      <p:sp>
        <p:nvSpPr>
          <p:cNvPr id="135" name="Google Shape;135;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6" name="Google Shape;136;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sp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37" name="Google Shape;137;p35"/>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36"/>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5" name="Google Shape;105;p27"/>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8" name="Google Shape;10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9" name="Google Shape;109;p28"/>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2" name="Google Shape;112;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4" name="Google Shape;114;p29"/>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p30"/>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8"/>
        <p:cNvGrpSpPr/>
        <p:nvPr/>
      </p:nvGrpSpPr>
      <p:grpSpPr>
        <a:xfrm>
          <a:off x="0" y="0"/>
          <a:ext cx="0" cy="0"/>
          <a:chOff x="0" y="0"/>
          <a:chExt cx="0" cy="0"/>
        </a:xfrm>
      </p:grpSpPr>
      <p:sp>
        <p:nvSpPr>
          <p:cNvPr id="119" name="Google Shape;119;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0" name="Google Shape;120;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1" name="Google Shape;121;p31"/>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2"/>
        <p:cNvGrpSpPr/>
        <p:nvPr/>
      </p:nvGrpSpPr>
      <p:grpSpPr>
        <a:xfrm>
          <a:off x="0" y="0"/>
          <a:ext cx="0" cy="0"/>
          <a:chOff x="0" y="0"/>
          <a:chExt cx="0" cy="0"/>
        </a:xfrm>
      </p:grpSpPr>
      <p:sp>
        <p:nvSpPr>
          <p:cNvPr id="123" name="Google Shape;123;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4" name="Google Shape;124;p32"/>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8" name="Google Shape;128;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9" name="Google Shape;129;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30" name="Google Shape;130;p33"/>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1"/>
        <p:cNvGrpSpPr/>
        <p:nvPr/>
      </p:nvGrpSpPr>
      <p:grpSpPr>
        <a:xfrm>
          <a:off x="0" y="0"/>
          <a:ext cx="0" cy="0"/>
          <a:chOff x="0" y="0"/>
          <a:chExt cx="0" cy="0"/>
        </a:xfrm>
      </p:grpSpPr>
      <p:sp>
        <p:nvSpPr>
          <p:cNvPr id="132" name="Google Shape;132;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spAutoFit/>
          </a:bodyPr>
          <a:lstStyle>
            <a:lvl1pPr marL="457200" lvl="0" indent="-228600">
              <a:lnSpc>
                <a:spcPct val="100000"/>
              </a:lnSpc>
              <a:spcBef>
                <a:spcPts val="0"/>
              </a:spcBef>
              <a:spcAft>
                <a:spcPts val="0"/>
              </a:spcAft>
              <a:buSzPts val="1800"/>
              <a:buNone/>
              <a:defRPr/>
            </a:lvl1pPr>
          </a:lstStyle>
          <a:p>
            <a:endParaRPr/>
          </a:p>
        </p:txBody>
      </p:sp>
      <p:sp>
        <p:nvSpPr>
          <p:cNvPr id="133" name="Google Shape;133;p34"/>
          <p:cNvSpPr txBox="1">
            <a:spLocks noGrp="1"/>
          </p:cNvSpPr>
          <p:nvPr>
            <p:ph type="sldNum" idx="12"/>
          </p:nvPr>
        </p:nvSpPr>
        <p:spPr>
          <a:xfrm>
            <a:off x="8472458" y="4663217"/>
            <a:ext cx="548700" cy="338700"/>
          </a:xfrm>
          <a:prstGeom prst="rect">
            <a:avLst/>
          </a:prstGeom>
        </p:spPr>
        <p:txBody>
          <a:bodyPr spcFirstLastPara="1" wrap="square" lIns="91425" tIns="91425" rIns="91425" bIns="91425" anchor="ctr" anchorCtr="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97" name="Google Shape;9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8" name="Google Shape;98;p25"/>
          <p:cNvSpPr txBox="1">
            <a:spLocks noGrp="1"/>
          </p:cNvSpPr>
          <p:nvPr>
            <p:ph type="sldNum" idx="12"/>
          </p:nvPr>
        </p:nvSpPr>
        <p:spPr>
          <a:xfrm>
            <a:off x="8472458" y="4663217"/>
            <a:ext cx="548700" cy="338700"/>
          </a:xfrm>
          <a:prstGeom prst="rect">
            <a:avLst/>
          </a:prstGeom>
          <a:noFill/>
          <a:ln>
            <a:noFill/>
          </a:ln>
        </p:spPr>
        <p:txBody>
          <a:bodyPr spcFirstLastPara="1" wrap="square" lIns="91425" tIns="91425" rIns="91425" bIns="91425" anchor="ctr" anchorCtr="0">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3"/>
        <p:cNvGrpSpPr/>
        <p:nvPr/>
      </p:nvGrpSpPr>
      <p:grpSpPr>
        <a:xfrm>
          <a:off x="0" y="0"/>
          <a:ext cx="0" cy="0"/>
          <a:chOff x="0" y="0"/>
          <a:chExt cx="0" cy="0"/>
        </a:xfrm>
      </p:grpSpPr>
      <p:pic>
        <p:nvPicPr>
          <p:cNvPr id="454" name="Google Shape;454;p101" descr="clocks (Provided by Getty Images)"/>
          <p:cNvPicPr preferRelativeResize="0"/>
          <p:nvPr/>
        </p:nvPicPr>
        <p:blipFill>
          <a:blip r:embed="rId4">
            <a:alphaModFix/>
          </a:blip>
          <a:stretch>
            <a:fillRect/>
          </a:stretch>
        </p:blipFill>
        <p:spPr>
          <a:xfrm>
            <a:off x="0" y="34550"/>
            <a:ext cx="9144003" cy="5778802"/>
          </a:xfrm>
          <a:prstGeom prst="rect">
            <a:avLst/>
          </a:prstGeom>
          <a:noFill/>
          <a:ln>
            <a:noFill/>
          </a:ln>
        </p:spPr>
      </p:pic>
      <p:pic>
        <p:nvPicPr>
          <p:cNvPr id="455" name="Google Shape;455;p101"/>
          <p:cNvPicPr preferRelativeResize="0"/>
          <p:nvPr/>
        </p:nvPicPr>
        <p:blipFill rotWithShape="1">
          <a:blip r:embed="rId5">
            <a:alphaModFix/>
          </a:blip>
          <a:srcRect l="5621" t="3807" r="8829" b="10650"/>
          <a:stretch/>
        </p:blipFill>
        <p:spPr>
          <a:xfrm>
            <a:off x="7281650" y="552450"/>
            <a:ext cx="1791302" cy="1503702"/>
          </a:xfrm>
          <a:prstGeom prst="rect">
            <a:avLst/>
          </a:prstGeom>
          <a:noFill/>
          <a:ln>
            <a:noFill/>
          </a:ln>
        </p:spPr>
      </p:pic>
      <p:sp>
        <p:nvSpPr>
          <p:cNvPr id="456" name="Google Shape;456;p101"/>
          <p:cNvSpPr txBox="1"/>
          <p:nvPr/>
        </p:nvSpPr>
        <p:spPr>
          <a:xfrm>
            <a:off x="5849700" y="4478025"/>
            <a:ext cx="331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03"/>
        <p:cNvGrpSpPr/>
        <p:nvPr/>
      </p:nvGrpSpPr>
      <p:grpSpPr>
        <a:xfrm>
          <a:off x="0" y="0"/>
          <a:ext cx="0" cy="0"/>
          <a:chOff x="0" y="0"/>
          <a:chExt cx="0" cy="0"/>
        </a:xfrm>
      </p:grpSpPr>
      <p:sp>
        <p:nvSpPr>
          <p:cNvPr id="504" name="Google Shape;504;p110"/>
          <p:cNvSpPr txBox="1">
            <a:spLocks noGrp="1"/>
          </p:cNvSpPr>
          <p:nvPr>
            <p:ph type="ctrTitle"/>
          </p:nvPr>
        </p:nvSpPr>
        <p:spPr>
          <a:xfrm>
            <a:off x="260750" y="16650"/>
            <a:ext cx="8772600" cy="26475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James 5:8</a:t>
            </a: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r>
              <a:rPr lang="en" sz="4000" b="1">
                <a:solidFill>
                  <a:schemeClr val="lt1"/>
                </a:solidFill>
              </a:rPr>
              <a:t>You too, be patient and stand firm, because the Lord’s coming is near.</a:t>
            </a:r>
            <a:endParaRPr sz="4000"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08"/>
        <p:cNvGrpSpPr/>
        <p:nvPr/>
      </p:nvGrpSpPr>
      <p:grpSpPr>
        <a:xfrm>
          <a:off x="0" y="0"/>
          <a:ext cx="0" cy="0"/>
          <a:chOff x="0" y="0"/>
          <a:chExt cx="0" cy="0"/>
        </a:xfrm>
      </p:grpSpPr>
      <p:sp>
        <p:nvSpPr>
          <p:cNvPr id="509" name="Google Shape;509;p111"/>
          <p:cNvSpPr txBox="1">
            <a:spLocks noGrp="1"/>
          </p:cNvSpPr>
          <p:nvPr>
            <p:ph type="ctrTitle"/>
          </p:nvPr>
        </p:nvSpPr>
        <p:spPr>
          <a:xfrm>
            <a:off x="260750" y="16650"/>
            <a:ext cx="8772600" cy="38790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1 Thessalonians 5:9</a:t>
            </a: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r>
              <a:rPr lang="en" sz="4000" b="1">
                <a:solidFill>
                  <a:schemeClr val="lt1"/>
                </a:solidFill>
              </a:rPr>
              <a:t>For God did not appoint us to suffer wrath but to receive salvation through our Lord Jesus Christ.</a:t>
            </a:r>
            <a:endParaRPr sz="4000"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13"/>
        <p:cNvGrpSpPr/>
        <p:nvPr/>
      </p:nvGrpSpPr>
      <p:grpSpPr>
        <a:xfrm>
          <a:off x="0" y="0"/>
          <a:ext cx="0" cy="0"/>
          <a:chOff x="0" y="0"/>
          <a:chExt cx="0" cy="0"/>
        </a:xfrm>
      </p:grpSpPr>
      <p:sp>
        <p:nvSpPr>
          <p:cNvPr id="514" name="Google Shape;514;p112"/>
          <p:cNvSpPr txBox="1">
            <a:spLocks noGrp="1"/>
          </p:cNvSpPr>
          <p:nvPr>
            <p:ph type="ctrTitle"/>
          </p:nvPr>
        </p:nvSpPr>
        <p:spPr>
          <a:xfrm>
            <a:off x="260750" y="16650"/>
            <a:ext cx="8772600" cy="44946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Revelation 3:10</a:t>
            </a: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r>
              <a:rPr lang="en" sz="4000" b="1">
                <a:solidFill>
                  <a:schemeClr val="lt1"/>
                </a:solidFill>
              </a:rPr>
              <a:t>Since you have kept my command to endure patiently, I will also keep you from the hour of trial that is going to come on the whole world to test the inhabitants of the earth.</a:t>
            </a:r>
            <a:endParaRPr sz="4000"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18"/>
        <p:cNvGrpSpPr/>
        <p:nvPr/>
      </p:nvGrpSpPr>
      <p:grpSpPr>
        <a:xfrm>
          <a:off x="0" y="0"/>
          <a:ext cx="0" cy="0"/>
          <a:chOff x="0" y="0"/>
          <a:chExt cx="0" cy="0"/>
        </a:xfrm>
      </p:grpSpPr>
      <p:sp>
        <p:nvSpPr>
          <p:cNvPr id="519" name="Google Shape;519;p113"/>
          <p:cNvSpPr txBox="1">
            <a:spLocks noGrp="1"/>
          </p:cNvSpPr>
          <p:nvPr>
            <p:ph type="ctrTitle"/>
          </p:nvPr>
        </p:nvSpPr>
        <p:spPr>
          <a:xfrm>
            <a:off x="99550" y="16650"/>
            <a:ext cx="9044400" cy="51102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Daniel 9:27</a:t>
            </a:r>
            <a:endParaRPr sz="2000" b="1">
              <a:solidFill>
                <a:schemeClr val="lt1"/>
              </a:solidFill>
            </a:endParaRPr>
          </a:p>
          <a:p>
            <a:pPr marL="0" lvl="0" indent="0" algn="ctr" rtl="0">
              <a:spcBef>
                <a:spcPts val="0"/>
              </a:spcBef>
              <a:spcAft>
                <a:spcPts val="0"/>
              </a:spcAft>
              <a:buNone/>
            </a:pPr>
            <a:r>
              <a:rPr lang="en" sz="4000">
                <a:solidFill>
                  <a:schemeClr val="lt1"/>
                </a:solidFill>
              </a:rPr>
              <a:t>He will confirm a covenant with many for one ‘seven.’ In the middle of the ‘seven’ he will put an end to sacrifice and offering. And at the temple he will set up an abomination that causes desolation until the end is decreed is poured out on him.</a:t>
            </a:r>
            <a:endParaRPr sz="40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23"/>
        <p:cNvGrpSpPr/>
        <p:nvPr/>
      </p:nvGrpSpPr>
      <p:grpSpPr>
        <a:xfrm>
          <a:off x="0" y="0"/>
          <a:ext cx="0" cy="0"/>
          <a:chOff x="0" y="0"/>
          <a:chExt cx="0" cy="0"/>
        </a:xfrm>
      </p:grpSpPr>
      <p:sp>
        <p:nvSpPr>
          <p:cNvPr id="524" name="Google Shape;524;p114"/>
          <p:cNvSpPr txBox="1">
            <a:spLocks noGrp="1"/>
          </p:cNvSpPr>
          <p:nvPr>
            <p:ph type="ctrTitle"/>
          </p:nvPr>
        </p:nvSpPr>
        <p:spPr>
          <a:xfrm>
            <a:off x="99550" y="16650"/>
            <a:ext cx="9044400" cy="48024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John 14:1-3</a:t>
            </a:r>
            <a:endParaRPr sz="2000" b="1">
              <a:solidFill>
                <a:schemeClr val="lt1"/>
              </a:solidFill>
            </a:endParaRPr>
          </a:p>
          <a:p>
            <a:pPr marL="0" lvl="0" indent="0" algn="ctr" rtl="0">
              <a:spcBef>
                <a:spcPts val="0"/>
              </a:spcBef>
              <a:spcAft>
                <a:spcPts val="0"/>
              </a:spcAft>
              <a:buNone/>
            </a:pPr>
            <a:endParaRPr sz="2000">
              <a:solidFill>
                <a:schemeClr val="lt1"/>
              </a:solidFill>
            </a:endParaRPr>
          </a:p>
          <a:p>
            <a:pPr marL="0" lvl="0" indent="0" algn="ctr" rtl="0">
              <a:spcBef>
                <a:spcPts val="0"/>
              </a:spcBef>
              <a:spcAft>
                <a:spcPts val="0"/>
              </a:spcAft>
              <a:buNone/>
            </a:pPr>
            <a:r>
              <a:rPr lang="en" sz="4000">
                <a:solidFill>
                  <a:schemeClr val="lt1"/>
                </a:solidFill>
              </a:rPr>
              <a:t>Do not let your hearts be troubled. You believe in God; believe also in me. </a:t>
            </a:r>
            <a:r>
              <a:rPr lang="en" sz="2000">
                <a:solidFill>
                  <a:schemeClr val="lt1"/>
                </a:solidFill>
              </a:rPr>
              <a:t>2</a:t>
            </a:r>
            <a:r>
              <a:rPr lang="en" sz="4000">
                <a:solidFill>
                  <a:schemeClr val="lt1"/>
                </a:solidFill>
              </a:rPr>
              <a:t> My Father’s house has many rooms; if that were not so, would I have told you that I am going there to prepare a place for you? </a:t>
            </a:r>
            <a:r>
              <a:rPr lang="en" sz="2000">
                <a:solidFill>
                  <a:schemeClr val="lt1"/>
                </a:solidFill>
              </a:rPr>
              <a:t>3</a:t>
            </a:r>
            <a:r>
              <a:rPr lang="en" sz="4000">
                <a:solidFill>
                  <a:schemeClr val="lt1"/>
                </a:solidFill>
              </a:rPr>
              <a:t> And if I go and  </a:t>
            </a:r>
            <a:endParaRPr sz="40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28"/>
        <p:cNvGrpSpPr/>
        <p:nvPr/>
      </p:nvGrpSpPr>
      <p:grpSpPr>
        <a:xfrm>
          <a:off x="0" y="0"/>
          <a:ext cx="0" cy="0"/>
          <a:chOff x="0" y="0"/>
          <a:chExt cx="0" cy="0"/>
        </a:xfrm>
      </p:grpSpPr>
      <p:sp>
        <p:nvSpPr>
          <p:cNvPr id="529" name="Google Shape;529;p115"/>
          <p:cNvSpPr txBox="1">
            <a:spLocks noGrp="1"/>
          </p:cNvSpPr>
          <p:nvPr>
            <p:ph type="ctrTitle"/>
          </p:nvPr>
        </p:nvSpPr>
        <p:spPr>
          <a:xfrm>
            <a:off x="185700" y="1274250"/>
            <a:ext cx="8772600" cy="8004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a:solidFill>
                  <a:schemeClr val="lt1"/>
                </a:solidFill>
              </a:rPr>
              <a:t>Live with urgency, NOT anxiety!</a:t>
            </a:r>
            <a:endParaRPr sz="40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33"/>
        <p:cNvGrpSpPr/>
        <p:nvPr/>
      </p:nvGrpSpPr>
      <p:grpSpPr>
        <a:xfrm>
          <a:off x="0" y="0"/>
          <a:ext cx="0" cy="0"/>
          <a:chOff x="0" y="0"/>
          <a:chExt cx="0" cy="0"/>
        </a:xfrm>
      </p:grpSpPr>
      <p:sp>
        <p:nvSpPr>
          <p:cNvPr id="534" name="Google Shape;534;p116"/>
          <p:cNvSpPr txBox="1">
            <a:spLocks noGrp="1"/>
          </p:cNvSpPr>
          <p:nvPr>
            <p:ph type="ctrTitle"/>
          </p:nvPr>
        </p:nvSpPr>
        <p:spPr>
          <a:xfrm>
            <a:off x="185700" y="1408075"/>
            <a:ext cx="8772600" cy="8004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a:solidFill>
                  <a:schemeClr val="lt1"/>
                </a:solidFill>
              </a:rPr>
              <a:t>The blessed hope purifies us.</a:t>
            </a:r>
            <a:endParaRPr sz="40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38"/>
        <p:cNvGrpSpPr/>
        <p:nvPr/>
      </p:nvGrpSpPr>
      <p:grpSpPr>
        <a:xfrm>
          <a:off x="0" y="0"/>
          <a:ext cx="0" cy="0"/>
          <a:chOff x="0" y="0"/>
          <a:chExt cx="0" cy="0"/>
        </a:xfrm>
      </p:grpSpPr>
      <p:sp>
        <p:nvSpPr>
          <p:cNvPr id="539" name="Google Shape;539;p117"/>
          <p:cNvSpPr txBox="1">
            <a:spLocks noGrp="1"/>
          </p:cNvSpPr>
          <p:nvPr>
            <p:ph type="ctrTitle"/>
          </p:nvPr>
        </p:nvSpPr>
        <p:spPr>
          <a:xfrm>
            <a:off x="25000" y="1771350"/>
            <a:ext cx="9001200" cy="8004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a:solidFill>
                  <a:schemeClr val="lt1"/>
                </a:solidFill>
              </a:rPr>
              <a:t>Make sure you’re in!</a:t>
            </a:r>
            <a:endParaRPr sz="40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43"/>
        <p:cNvGrpSpPr/>
        <p:nvPr/>
      </p:nvGrpSpPr>
      <p:grpSpPr>
        <a:xfrm>
          <a:off x="0" y="0"/>
          <a:ext cx="0" cy="0"/>
          <a:chOff x="0" y="0"/>
          <a:chExt cx="0" cy="0"/>
        </a:xfrm>
      </p:grpSpPr>
      <p:sp>
        <p:nvSpPr>
          <p:cNvPr id="544" name="Google Shape;544;p118"/>
          <p:cNvSpPr txBox="1">
            <a:spLocks noGrp="1"/>
          </p:cNvSpPr>
          <p:nvPr>
            <p:ph type="ctrTitle"/>
          </p:nvPr>
        </p:nvSpPr>
        <p:spPr>
          <a:xfrm>
            <a:off x="25000" y="1771350"/>
            <a:ext cx="9001200" cy="8004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a:solidFill>
                  <a:schemeClr val="lt1"/>
                </a:solidFill>
              </a:rPr>
              <a:t>Engage the watching world.</a:t>
            </a:r>
            <a:endParaRPr sz="4000">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48"/>
        <p:cNvGrpSpPr/>
        <p:nvPr/>
      </p:nvGrpSpPr>
      <p:grpSpPr>
        <a:xfrm>
          <a:off x="0" y="0"/>
          <a:ext cx="0" cy="0"/>
          <a:chOff x="0" y="0"/>
          <a:chExt cx="0" cy="0"/>
        </a:xfrm>
      </p:grpSpPr>
      <p:sp>
        <p:nvSpPr>
          <p:cNvPr id="549" name="Google Shape;549;p119"/>
          <p:cNvSpPr txBox="1">
            <a:spLocks noGrp="1"/>
          </p:cNvSpPr>
          <p:nvPr>
            <p:ph type="ctrTitle"/>
          </p:nvPr>
        </p:nvSpPr>
        <p:spPr>
          <a:xfrm>
            <a:off x="260750" y="16650"/>
            <a:ext cx="8772600" cy="46794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1 Corinthians 15:51-52</a:t>
            </a:r>
            <a:endParaRPr sz="4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l" rtl="0">
              <a:spcBef>
                <a:spcPts val="0"/>
              </a:spcBef>
              <a:spcAft>
                <a:spcPts val="0"/>
              </a:spcAft>
              <a:buNone/>
            </a:pPr>
            <a:r>
              <a:rPr lang="en" sz="2000">
                <a:solidFill>
                  <a:schemeClr val="lt1"/>
                </a:solidFill>
              </a:rPr>
              <a:t>51</a:t>
            </a:r>
            <a:r>
              <a:rPr lang="en" sz="4000">
                <a:solidFill>
                  <a:schemeClr val="lt1"/>
                </a:solidFill>
              </a:rPr>
              <a:t> </a:t>
            </a:r>
            <a:r>
              <a:rPr lang="en" sz="3800">
                <a:solidFill>
                  <a:schemeClr val="lt1"/>
                </a:solidFill>
              </a:rPr>
              <a:t>Listen, I tell you a mystery: We will not all sleep, but we will all be changed -</a:t>
            </a:r>
            <a:r>
              <a:rPr lang="en" sz="4000">
                <a:solidFill>
                  <a:schemeClr val="lt1"/>
                </a:solidFill>
              </a:rPr>
              <a:t>  </a:t>
            </a:r>
            <a:r>
              <a:rPr lang="en" sz="2000">
                <a:solidFill>
                  <a:schemeClr val="lt1"/>
                </a:solidFill>
              </a:rPr>
              <a:t>52</a:t>
            </a:r>
            <a:r>
              <a:rPr lang="en" sz="4000">
                <a:solidFill>
                  <a:schemeClr val="lt1"/>
                </a:solidFill>
              </a:rPr>
              <a:t> i</a:t>
            </a:r>
            <a:r>
              <a:rPr lang="en" sz="3800">
                <a:solidFill>
                  <a:schemeClr val="lt1"/>
                </a:solidFill>
              </a:rPr>
              <a:t>n a flash, in the twinkling of an eye, at the last trumpet. For the trumpet will sound, the dead will be raised imperishable and we will be changed.</a:t>
            </a:r>
            <a:endParaRPr sz="3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460"/>
        <p:cNvGrpSpPr/>
        <p:nvPr/>
      </p:nvGrpSpPr>
      <p:grpSpPr>
        <a:xfrm>
          <a:off x="0" y="0"/>
          <a:ext cx="0" cy="0"/>
          <a:chOff x="0" y="0"/>
          <a:chExt cx="0" cy="0"/>
        </a:xfrm>
      </p:grpSpPr>
      <p:pic>
        <p:nvPicPr>
          <p:cNvPr id="461" name="Google Shape;461;p102"/>
          <p:cNvPicPr preferRelativeResize="0"/>
          <p:nvPr/>
        </p:nvPicPr>
        <p:blipFill>
          <a:blip r:embed="rId3">
            <a:alphaModFix/>
          </a:blip>
          <a:stretch>
            <a:fillRect/>
          </a:stretch>
        </p:blipFill>
        <p:spPr>
          <a:xfrm>
            <a:off x="0" y="-110575"/>
            <a:ext cx="9341899" cy="5254075"/>
          </a:xfrm>
          <a:prstGeom prst="rect">
            <a:avLst/>
          </a:prstGeom>
          <a:noFill/>
          <a:ln>
            <a:noFill/>
          </a:ln>
        </p:spPr>
      </p:pic>
      <p:sp>
        <p:nvSpPr>
          <p:cNvPr id="462" name="Google Shape;462;p102"/>
          <p:cNvSpPr txBox="1">
            <a:spLocks noGrp="1"/>
          </p:cNvSpPr>
          <p:nvPr>
            <p:ph type="subTitle" idx="1"/>
          </p:nvPr>
        </p:nvSpPr>
        <p:spPr>
          <a:xfrm>
            <a:off x="2711800" y="1784750"/>
            <a:ext cx="6920100" cy="2216400"/>
          </a:xfrm>
          <a:prstGeom prst="rect">
            <a:avLst/>
          </a:prstGeom>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200">
                <a:solidFill>
                  <a:srgbClr val="783F04"/>
                </a:solidFill>
              </a:rPr>
              <a:t>Where are</a:t>
            </a:r>
            <a:endParaRPr sz="5200">
              <a:solidFill>
                <a:srgbClr val="783F04"/>
              </a:solidFill>
            </a:endParaRPr>
          </a:p>
          <a:p>
            <a:pPr marL="0" lvl="0" indent="0" algn="ctr" rtl="0">
              <a:spcBef>
                <a:spcPts val="0"/>
              </a:spcBef>
              <a:spcAft>
                <a:spcPts val="0"/>
              </a:spcAft>
              <a:buClr>
                <a:schemeClr val="dk1"/>
              </a:buClr>
              <a:buSzPts val="1100"/>
              <a:buFont typeface="Arial"/>
              <a:buNone/>
            </a:pPr>
            <a:r>
              <a:rPr lang="en" sz="5200">
                <a:solidFill>
                  <a:srgbClr val="783F04"/>
                </a:solidFill>
              </a:rPr>
              <a:t> we in time?</a:t>
            </a:r>
            <a:endParaRPr sz="5200">
              <a:solidFill>
                <a:srgbClr val="783F04"/>
              </a:solidFill>
            </a:endParaRPr>
          </a:p>
          <a:p>
            <a:pPr marL="0" lvl="0" indent="0" algn="ctr" rtl="0">
              <a:spcBef>
                <a:spcPts val="0"/>
              </a:spcBef>
              <a:spcAft>
                <a:spcPts val="0"/>
              </a:spcAft>
              <a:buNone/>
            </a:pPr>
            <a:endParaRPr>
              <a:solidFill>
                <a:schemeClr val="lt1"/>
              </a:solidFill>
            </a:endParaRPr>
          </a:p>
        </p:txBody>
      </p:sp>
      <p:sp>
        <p:nvSpPr>
          <p:cNvPr id="463" name="Google Shape;463;p102"/>
          <p:cNvSpPr txBox="1">
            <a:spLocks noGrp="1"/>
          </p:cNvSpPr>
          <p:nvPr>
            <p:ph type="ctrTitle"/>
          </p:nvPr>
        </p:nvSpPr>
        <p:spPr>
          <a:xfrm>
            <a:off x="1559400" y="0"/>
            <a:ext cx="7400700" cy="7233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3500">
                <a:solidFill>
                  <a:srgbClr val="783F04"/>
                </a:solidFill>
              </a:rPr>
              <a:t>New Message Series:</a:t>
            </a:r>
            <a:endParaRPr>
              <a:solidFill>
                <a:srgbClr val="783F0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553"/>
        <p:cNvGrpSpPr/>
        <p:nvPr/>
      </p:nvGrpSpPr>
      <p:grpSpPr>
        <a:xfrm>
          <a:off x="0" y="0"/>
          <a:ext cx="0" cy="0"/>
          <a:chOff x="0" y="0"/>
          <a:chExt cx="0" cy="0"/>
        </a:xfrm>
      </p:grpSpPr>
      <p:sp>
        <p:nvSpPr>
          <p:cNvPr id="554" name="Google Shape;554;p120"/>
          <p:cNvSpPr txBox="1">
            <a:spLocks noGrp="1"/>
          </p:cNvSpPr>
          <p:nvPr>
            <p:ph type="ctrTitle"/>
          </p:nvPr>
        </p:nvSpPr>
        <p:spPr>
          <a:xfrm>
            <a:off x="157851" y="0"/>
            <a:ext cx="8560200" cy="51873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sz="4000" b="1">
                <a:solidFill>
                  <a:schemeClr val="lt1"/>
                </a:solidFill>
              </a:rPr>
              <a:t>Week 3- The Tribulation: A World in Crisis</a:t>
            </a:r>
            <a:endParaRPr sz="4000" b="1">
              <a:solidFill>
                <a:schemeClr val="lt1"/>
              </a:solidFill>
            </a:endParaRPr>
          </a:p>
          <a:p>
            <a:pPr marL="0" lvl="0" indent="0" algn="l" rtl="0">
              <a:spcBef>
                <a:spcPts val="0"/>
              </a:spcBef>
              <a:spcAft>
                <a:spcPts val="0"/>
              </a:spcAft>
              <a:buNone/>
            </a:pPr>
            <a:endParaRPr sz="1500" b="1">
              <a:solidFill>
                <a:schemeClr val="lt1"/>
              </a:solidFill>
            </a:endParaRPr>
          </a:p>
          <a:p>
            <a:pPr marL="0" lvl="0" indent="0" algn="l" rtl="0">
              <a:spcBef>
                <a:spcPts val="0"/>
              </a:spcBef>
              <a:spcAft>
                <a:spcPts val="0"/>
              </a:spcAft>
              <a:buNone/>
            </a:pPr>
            <a:r>
              <a:rPr lang="en" sz="4000" b="1">
                <a:solidFill>
                  <a:schemeClr val="lt1"/>
                </a:solidFill>
              </a:rPr>
              <a:t>Week 4- The Bema Seat &amp; The Marriage Supper of the Lamb</a:t>
            </a:r>
            <a:endParaRPr sz="4000" b="1">
              <a:solidFill>
                <a:schemeClr val="lt1"/>
              </a:solidFill>
            </a:endParaRPr>
          </a:p>
          <a:p>
            <a:pPr marL="0" lvl="0" indent="0" algn="l" rtl="0">
              <a:spcBef>
                <a:spcPts val="0"/>
              </a:spcBef>
              <a:spcAft>
                <a:spcPts val="0"/>
              </a:spcAft>
              <a:buNone/>
            </a:pPr>
            <a:endParaRPr sz="1500" b="1">
              <a:solidFill>
                <a:schemeClr val="lt1"/>
              </a:solidFill>
            </a:endParaRPr>
          </a:p>
          <a:p>
            <a:pPr marL="0" lvl="0" indent="0" algn="l" rtl="0">
              <a:spcBef>
                <a:spcPts val="0"/>
              </a:spcBef>
              <a:spcAft>
                <a:spcPts val="0"/>
              </a:spcAft>
              <a:buNone/>
            </a:pPr>
            <a:r>
              <a:rPr lang="en" sz="4000" b="1">
                <a:solidFill>
                  <a:schemeClr val="lt1"/>
                </a:solidFill>
              </a:rPr>
              <a:t>Week 5- The Return of the King</a:t>
            </a:r>
            <a:endParaRPr sz="4000" b="1">
              <a:solidFill>
                <a:schemeClr val="lt1"/>
              </a:solidFill>
            </a:endParaRPr>
          </a:p>
          <a:p>
            <a:pPr marL="0" lvl="0" indent="0" algn="l" rtl="0">
              <a:spcBef>
                <a:spcPts val="0"/>
              </a:spcBef>
              <a:spcAft>
                <a:spcPts val="0"/>
              </a:spcAft>
              <a:buNone/>
            </a:pPr>
            <a:endParaRPr sz="1500" b="1">
              <a:solidFill>
                <a:schemeClr val="lt1"/>
              </a:solidFill>
            </a:endParaRPr>
          </a:p>
          <a:p>
            <a:pPr marL="0" lvl="0" indent="0" algn="l" rtl="0">
              <a:spcBef>
                <a:spcPts val="0"/>
              </a:spcBef>
              <a:spcAft>
                <a:spcPts val="0"/>
              </a:spcAft>
              <a:buNone/>
            </a:pPr>
            <a:r>
              <a:rPr lang="en" sz="4000" b="1">
                <a:solidFill>
                  <a:schemeClr val="lt1"/>
                </a:solidFill>
              </a:rPr>
              <a:t>Week 6- The Millennial Reign of Christ</a:t>
            </a:r>
            <a:endParaRPr sz="4000" b="1">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A63"/>
            </a:gs>
          </a:gsLst>
          <a:lin ang="5400012" scaled="0"/>
        </a:gradFill>
        <a:effectLst/>
      </p:bgPr>
    </p:bg>
    <p:spTree>
      <p:nvGrpSpPr>
        <p:cNvPr id="1" name="Shape 558"/>
        <p:cNvGrpSpPr/>
        <p:nvPr/>
      </p:nvGrpSpPr>
      <p:grpSpPr>
        <a:xfrm>
          <a:off x="0" y="0"/>
          <a:ext cx="0" cy="0"/>
          <a:chOff x="0" y="0"/>
          <a:chExt cx="0" cy="0"/>
        </a:xfrm>
      </p:grpSpPr>
      <p:pic>
        <p:nvPicPr>
          <p:cNvPr id="559" name="Google Shape;559;p121"/>
          <p:cNvPicPr preferRelativeResize="0"/>
          <p:nvPr/>
        </p:nvPicPr>
        <p:blipFill>
          <a:blip r:embed="rId3">
            <a:alphaModFix/>
          </a:blip>
          <a:stretch>
            <a:fillRect/>
          </a:stretch>
        </p:blipFill>
        <p:spPr>
          <a:xfrm>
            <a:off x="3211113" y="83650"/>
            <a:ext cx="2721769" cy="4838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3"/>
        <p:cNvGrpSpPr/>
        <p:nvPr/>
      </p:nvGrpSpPr>
      <p:grpSpPr>
        <a:xfrm>
          <a:off x="0" y="0"/>
          <a:ext cx="0" cy="0"/>
          <a:chOff x="0" y="0"/>
          <a:chExt cx="0" cy="0"/>
        </a:xfrm>
      </p:grpSpPr>
      <p:pic>
        <p:nvPicPr>
          <p:cNvPr id="564" name="Google Shape;564;p122"/>
          <p:cNvPicPr preferRelativeResize="0"/>
          <p:nvPr/>
        </p:nvPicPr>
        <p:blipFill>
          <a:blip r:embed="rId4">
            <a:alphaModFix/>
          </a:blip>
          <a:stretch>
            <a:fillRect/>
          </a:stretch>
        </p:blipFill>
        <p:spPr>
          <a:xfrm>
            <a:off x="-2" y="-1752775"/>
            <a:ext cx="10229075" cy="6979225"/>
          </a:xfrm>
          <a:prstGeom prst="rect">
            <a:avLst/>
          </a:prstGeom>
          <a:noFill/>
          <a:ln>
            <a:noFill/>
          </a:ln>
        </p:spPr>
      </p:pic>
      <p:pic>
        <p:nvPicPr>
          <p:cNvPr id="565" name="Google Shape;565;p122"/>
          <p:cNvPicPr preferRelativeResize="0"/>
          <p:nvPr/>
        </p:nvPicPr>
        <p:blipFill rotWithShape="1">
          <a:blip r:embed="rId5">
            <a:alphaModFix/>
          </a:blip>
          <a:srcRect l="5621" t="3807" r="8829" b="10650"/>
          <a:stretch/>
        </p:blipFill>
        <p:spPr>
          <a:xfrm>
            <a:off x="228599" y="215250"/>
            <a:ext cx="2434949" cy="2044027"/>
          </a:xfrm>
          <a:prstGeom prst="rect">
            <a:avLst/>
          </a:prstGeom>
          <a:noFill/>
          <a:ln>
            <a:noFill/>
          </a:ln>
        </p:spPr>
      </p:pic>
      <p:sp>
        <p:nvSpPr>
          <p:cNvPr id="566" name="Google Shape;566;p122"/>
          <p:cNvSpPr txBox="1"/>
          <p:nvPr/>
        </p:nvSpPr>
        <p:spPr>
          <a:xfrm>
            <a:off x="5849700" y="4478025"/>
            <a:ext cx="331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50000">
              <a:srgbClr val="D9D9D9"/>
            </a:gs>
            <a:gs pos="100000">
              <a:srgbClr val="B3B3B3"/>
            </a:gs>
          </a:gsLst>
          <a:lin ang="10800025" scaled="0"/>
        </a:gradFill>
        <a:effectLst/>
      </p:bgPr>
    </p:bg>
    <p:spTree>
      <p:nvGrpSpPr>
        <p:cNvPr id="1" name="Shape 467"/>
        <p:cNvGrpSpPr/>
        <p:nvPr/>
      </p:nvGrpSpPr>
      <p:grpSpPr>
        <a:xfrm>
          <a:off x="0" y="0"/>
          <a:ext cx="0" cy="0"/>
          <a:chOff x="0" y="0"/>
          <a:chExt cx="0" cy="0"/>
        </a:xfrm>
      </p:grpSpPr>
      <p:pic>
        <p:nvPicPr>
          <p:cNvPr id="468" name="Google Shape;468;p103"/>
          <p:cNvPicPr preferRelativeResize="0"/>
          <p:nvPr/>
        </p:nvPicPr>
        <p:blipFill>
          <a:blip r:embed="rId3">
            <a:alphaModFix/>
          </a:blip>
          <a:stretch>
            <a:fillRect/>
          </a:stretch>
        </p:blipFill>
        <p:spPr>
          <a:xfrm flipH="1">
            <a:off x="-30175" y="0"/>
            <a:ext cx="9144000" cy="5233200"/>
          </a:xfrm>
          <a:prstGeom prst="rect">
            <a:avLst/>
          </a:prstGeom>
          <a:noFill/>
          <a:ln>
            <a:noFill/>
          </a:ln>
        </p:spPr>
      </p:pic>
      <p:sp>
        <p:nvSpPr>
          <p:cNvPr id="469" name="Google Shape;469;p103"/>
          <p:cNvSpPr txBox="1"/>
          <p:nvPr/>
        </p:nvSpPr>
        <p:spPr>
          <a:xfrm>
            <a:off x="0" y="0"/>
            <a:ext cx="7447500" cy="527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solidFill>
                  <a:srgbClr val="783F04"/>
                </a:solidFill>
              </a:rPr>
              <a:t>Today’s Message:</a:t>
            </a:r>
            <a:r>
              <a:rPr lang="en" sz="5200">
                <a:solidFill>
                  <a:srgbClr val="783F04"/>
                </a:solidFill>
              </a:rPr>
              <a:t> </a:t>
            </a:r>
            <a:endParaRPr sz="5200">
              <a:solidFill>
                <a:srgbClr val="783F04"/>
              </a:solidFill>
            </a:endParaRPr>
          </a:p>
          <a:p>
            <a:pPr marL="0" lvl="0" indent="0" algn="l" rtl="0">
              <a:spcBef>
                <a:spcPts val="0"/>
              </a:spcBef>
              <a:spcAft>
                <a:spcPts val="0"/>
              </a:spcAft>
              <a:buNone/>
            </a:pPr>
            <a:r>
              <a:rPr lang="en" sz="5200">
                <a:solidFill>
                  <a:srgbClr val="783F04"/>
                </a:solidFill>
              </a:rPr>
              <a:t>In the Twinkling of</a:t>
            </a:r>
            <a:endParaRPr sz="5200">
              <a:solidFill>
                <a:srgbClr val="783F04"/>
              </a:solidFill>
            </a:endParaRPr>
          </a:p>
          <a:p>
            <a:pPr marL="0" lvl="0" indent="0" algn="l" rtl="0">
              <a:spcBef>
                <a:spcPts val="0"/>
              </a:spcBef>
              <a:spcAft>
                <a:spcPts val="0"/>
              </a:spcAft>
              <a:buNone/>
            </a:pPr>
            <a:r>
              <a:rPr lang="en" sz="5200">
                <a:solidFill>
                  <a:srgbClr val="783F04"/>
                </a:solidFill>
              </a:rPr>
              <a:t>An Eye- </a:t>
            </a:r>
            <a:endParaRPr sz="5200">
              <a:solidFill>
                <a:srgbClr val="783F04"/>
              </a:solidFill>
            </a:endParaRPr>
          </a:p>
          <a:p>
            <a:pPr marL="0" lvl="0" indent="0" algn="l" rtl="0">
              <a:spcBef>
                <a:spcPts val="0"/>
              </a:spcBef>
              <a:spcAft>
                <a:spcPts val="0"/>
              </a:spcAft>
              <a:buNone/>
            </a:pPr>
            <a:r>
              <a:rPr lang="en" sz="4000">
                <a:solidFill>
                  <a:srgbClr val="783F04"/>
                </a:solidFill>
              </a:rPr>
              <a:t>The Rapture of </a:t>
            </a:r>
            <a:endParaRPr sz="4000">
              <a:solidFill>
                <a:srgbClr val="783F04"/>
              </a:solidFill>
            </a:endParaRPr>
          </a:p>
          <a:p>
            <a:pPr marL="0" lvl="0" indent="0" algn="l" rtl="0">
              <a:spcBef>
                <a:spcPts val="0"/>
              </a:spcBef>
              <a:spcAft>
                <a:spcPts val="0"/>
              </a:spcAft>
              <a:buNone/>
            </a:pPr>
            <a:r>
              <a:rPr lang="en" sz="4000">
                <a:solidFill>
                  <a:srgbClr val="783F04"/>
                </a:solidFill>
              </a:rPr>
              <a:t>The Church</a:t>
            </a:r>
            <a:endParaRPr sz="4000">
              <a:solidFill>
                <a:srgbClr val="783F04"/>
              </a:solidFill>
            </a:endParaRPr>
          </a:p>
          <a:p>
            <a:pPr marL="0" lvl="0" indent="0" algn="l" rtl="0">
              <a:spcBef>
                <a:spcPts val="0"/>
              </a:spcBef>
              <a:spcAft>
                <a:spcPts val="0"/>
              </a:spcAft>
              <a:buNone/>
            </a:pPr>
            <a:endParaRPr sz="2000">
              <a:solidFill>
                <a:srgbClr val="783F04"/>
              </a:solidFill>
            </a:endParaRPr>
          </a:p>
          <a:p>
            <a:pPr marL="0" lvl="0" indent="0" algn="l" rtl="0">
              <a:spcBef>
                <a:spcPts val="0"/>
              </a:spcBef>
              <a:spcAft>
                <a:spcPts val="0"/>
              </a:spcAft>
              <a:buNone/>
            </a:pPr>
            <a:r>
              <a:rPr lang="en" sz="3500">
                <a:solidFill>
                  <a:srgbClr val="783F04"/>
                </a:solidFill>
              </a:rPr>
              <a:t>Key Scriptures: </a:t>
            </a:r>
            <a:endParaRPr sz="3500">
              <a:solidFill>
                <a:srgbClr val="783F04"/>
              </a:solidFill>
            </a:endParaRPr>
          </a:p>
          <a:p>
            <a:pPr marL="0" lvl="0" indent="0" algn="l" rtl="0">
              <a:spcBef>
                <a:spcPts val="0"/>
              </a:spcBef>
              <a:spcAft>
                <a:spcPts val="0"/>
              </a:spcAft>
              <a:buNone/>
            </a:pPr>
            <a:r>
              <a:rPr lang="en" sz="4000">
                <a:solidFill>
                  <a:srgbClr val="783F04"/>
                </a:solidFill>
              </a:rPr>
              <a:t>1 Corinthians 15: 51-52</a:t>
            </a:r>
            <a:endParaRPr sz="4000">
              <a:solidFill>
                <a:srgbClr val="783F0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A63"/>
            </a:gs>
          </a:gsLst>
          <a:lin ang="5400012" scaled="0"/>
        </a:gradFill>
        <a:effectLst/>
      </p:bgPr>
    </p:bg>
    <p:spTree>
      <p:nvGrpSpPr>
        <p:cNvPr id="1" name="Shape 473"/>
        <p:cNvGrpSpPr/>
        <p:nvPr/>
      </p:nvGrpSpPr>
      <p:grpSpPr>
        <a:xfrm>
          <a:off x="0" y="0"/>
          <a:ext cx="0" cy="0"/>
          <a:chOff x="0" y="0"/>
          <a:chExt cx="0" cy="0"/>
        </a:xfrm>
      </p:grpSpPr>
      <p:pic>
        <p:nvPicPr>
          <p:cNvPr id="474" name="Google Shape;474;p104"/>
          <p:cNvPicPr preferRelativeResize="0"/>
          <p:nvPr/>
        </p:nvPicPr>
        <p:blipFill>
          <a:blip r:embed="rId3">
            <a:alphaModFix/>
          </a:blip>
          <a:stretch>
            <a:fillRect/>
          </a:stretch>
        </p:blipFill>
        <p:spPr>
          <a:xfrm>
            <a:off x="0" y="0"/>
            <a:ext cx="918055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78"/>
        <p:cNvGrpSpPr/>
        <p:nvPr/>
      </p:nvGrpSpPr>
      <p:grpSpPr>
        <a:xfrm>
          <a:off x="0" y="0"/>
          <a:ext cx="0" cy="0"/>
          <a:chOff x="0" y="0"/>
          <a:chExt cx="0" cy="0"/>
        </a:xfrm>
      </p:grpSpPr>
      <p:sp>
        <p:nvSpPr>
          <p:cNvPr id="479" name="Google Shape;479;p105"/>
          <p:cNvSpPr txBox="1">
            <a:spLocks noGrp="1"/>
          </p:cNvSpPr>
          <p:nvPr>
            <p:ph type="ctrTitle"/>
          </p:nvPr>
        </p:nvSpPr>
        <p:spPr>
          <a:xfrm>
            <a:off x="260750" y="16650"/>
            <a:ext cx="8772600" cy="46794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1 Corinthians 15:51-52</a:t>
            </a:r>
            <a:endParaRPr sz="4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l" rtl="0">
              <a:spcBef>
                <a:spcPts val="0"/>
              </a:spcBef>
              <a:spcAft>
                <a:spcPts val="0"/>
              </a:spcAft>
              <a:buNone/>
            </a:pPr>
            <a:r>
              <a:rPr lang="en" sz="2000">
                <a:solidFill>
                  <a:schemeClr val="lt1"/>
                </a:solidFill>
              </a:rPr>
              <a:t>51</a:t>
            </a:r>
            <a:r>
              <a:rPr lang="en" sz="4000">
                <a:solidFill>
                  <a:schemeClr val="lt1"/>
                </a:solidFill>
              </a:rPr>
              <a:t> </a:t>
            </a:r>
            <a:r>
              <a:rPr lang="en" sz="3800">
                <a:solidFill>
                  <a:schemeClr val="lt1"/>
                </a:solidFill>
              </a:rPr>
              <a:t>Listen, I tell you a mystery: We will not all sleep, but we will all be changed -</a:t>
            </a:r>
            <a:r>
              <a:rPr lang="en" sz="4000">
                <a:solidFill>
                  <a:schemeClr val="lt1"/>
                </a:solidFill>
              </a:rPr>
              <a:t>  </a:t>
            </a:r>
            <a:r>
              <a:rPr lang="en" sz="2000">
                <a:solidFill>
                  <a:schemeClr val="lt1"/>
                </a:solidFill>
              </a:rPr>
              <a:t>52</a:t>
            </a:r>
            <a:r>
              <a:rPr lang="en" sz="4000">
                <a:solidFill>
                  <a:schemeClr val="lt1"/>
                </a:solidFill>
              </a:rPr>
              <a:t> i</a:t>
            </a:r>
            <a:r>
              <a:rPr lang="en" sz="3800">
                <a:solidFill>
                  <a:schemeClr val="lt1"/>
                </a:solidFill>
              </a:rPr>
              <a:t>n a flash, in the twinkling of an eye, at the last trumpet. For the trumpet will sound, the dead will be raised imperishable and we will be changed.</a:t>
            </a:r>
            <a:endParaRPr sz="38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83"/>
        <p:cNvGrpSpPr/>
        <p:nvPr/>
      </p:nvGrpSpPr>
      <p:grpSpPr>
        <a:xfrm>
          <a:off x="0" y="0"/>
          <a:ext cx="0" cy="0"/>
          <a:chOff x="0" y="0"/>
          <a:chExt cx="0" cy="0"/>
        </a:xfrm>
      </p:grpSpPr>
      <p:sp>
        <p:nvSpPr>
          <p:cNvPr id="484" name="Google Shape;484;p106"/>
          <p:cNvSpPr txBox="1">
            <a:spLocks noGrp="1"/>
          </p:cNvSpPr>
          <p:nvPr>
            <p:ph type="ctrTitle"/>
          </p:nvPr>
        </p:nvSpPr>
        <p:spPr>
          <a:xfrm>
            <a:off x="260750" y="16650"/>
            <a:ext cx="8772600" cy="47100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1 Thessalonians 4:16-17</a:t>
            </a:r>
            <a:endParaRPr sz="4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l" rtl="0">
              <a:spcBef>
                <a:spcPts val="0"/>
              </a:spcBef>
              <a:spcAft>
                <a:spcPts val="0"/>
              </a:spcAft>
              <a:buNone/>
            </a:pPr>
            <a:r>
              <a:rPr lang="en" sz="2000">
                <a:solidFill>
                  <a:schemeClr val="lt1"/>
                </a:solidFill>
              </a:rPr>
              <a:t>16</a:t>
            </a:r>
            <a:r>
              <a:rPr lang="en" sz="4000">
                <a:solidFill>
                  <a:schemeClr val="lt1"/>
                </a:solidFill>
              </a:rPr>
              <a:t> </a:t>
            </a:r>
            <a:r>
              <a:rPr lang="en" sz="3800">
                <a:solidFill>
                  <a:schemeClr val="lt1"/>
                </a:solidFill>
              </a:rPr>
              <a:t>“For the Lord Himself will descend from heaven with a shout, with the voice of an archangel, and with the trumpet call of God, and the dead in Christ shall rise first. </a:t>
            </a:r>
            <a:r>
              <a:rPr lang="en" sz="2000">
                <a:solidFill>
                  <a:schemeClr val="lt1"/>
                </a:solidFill>
              </a:rPr>
              <a:t>17</a:t>
            </a:r>
            <a:r>
              <a:rPr lang="en" sz="4000">
                <a:solidFill>
                  <a:schemeClr val="lt1"/>
                </a:solidFill>
              </a:rPr>
              <a:t> After that, we who are still alive and are left will be caught up </a:t>
            </a:r>
            <a:endParaRPr sz="38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88"/>
        <p:cNvGrpSpPr/>
        <p:nvPr/>
      </p:nvGrpSpPr>
      <p:grpSpPr>
        <a:xfrm>
          <a:off x="0" y="0"/>
          <a:ext cx="0" cy="0"/>
          <a:chOff x="0" y="0"/>
          <a:chExt cx="0" cy="0"/>
        </a:xfrm>
      </p:grpSpPr>
      <p:sp>
        <p:nvSpPr>
          <p:cNvPr id="489" name="Google Shape;489;p107"/>
          <p:cNvSpPr txBox="1">
            <a:spLocks noGrp="1"/>
          </p:cNvSpPr>
          <p:nvPr>
            <p:ph type="ctrTitle"/>
          </p:nvPr>
        </p:nvSpPr>
        <p:spPr>
          <a:xfrm>
            <a:off x="228600" y="1076925"/>
            <a:ext cx="8772600" cy="20319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sz="4000">
                <a:solidFill>
                  <a:schemeClr val="lt1"/>
                </a:solidFill>
              </a:rPr>
              <a:t>together with them in the clouds to meet the Lord in the air. And so we will be with the Lord forever.</a:t>
            </a:r>
            <a:endParaRPr sz="4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93"/>
        <p:cNvGrpSpPr/>
        <p:nvPr/>
      </p:nvGrpSpPr>
      <p:grpSpPr>
        <a:xfrm>
          <a:off x="0" y="0"/>
          <a:ext cx="0" cy="0"/>
          <a:chOff x="0" y="0"/>
          <a:chExt cx="0" cy="0"/>
        </a:xfrm>
      </p:grpSpPr>
      <p:sp>
        <p:nvSpPr>
          <p:cNvPr id="494" name="Google Shape;494;p108"/>
          <p:cNvSpPr txBox="1">
            <a:spLocks noGrp="1"/>
          </p:cNvSpPr>
          <p:nvPr>
            <p:ph type="ctrTitle"/>
          </p:nvPr>
        </p:nvSpPr>
        <p:spPr>
          <a:xfrm>
            <a:off x="260750" y="16650"/>
            <a:ext cx="8772600" cy="46794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1 Corinthians 15:51-52</a:t>
            </a:r>
            <a:endParaRPr sz="4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l" rtl="0">
              <a:spcBef>
                <a:spcPts val="0"/>
              </a:spcBef>
              <a:spcAft>
                <a:spcPts val="0"/>
              </a:spcAft>
              <a:buNone/>
            </a:pPr>
            <a:r>
              <a:rPr lang="en" sz="2000">
                <a:solidFill>
                  <a:schemeClr val="lt1"/>
                </a:solidFill>
              </a:rPr>
              <a:t>51</a:t>
            </a:r>
            <a:r>
              <a:rPr lang="en" sz="4000">
                <a:solidFill>
                  <a:schemeClr val="lt1"/>
                </a:solidFill>
              </a:rPr>
              <a:t> </a:t>
            </a:r>
            <a:r>
              <a:rPr lang="en" sz="3800">
                <a:solidFill>
                  <a:schemeClr val="lt1"/>
                </a:solidFill>
              </a:rPr>
              <a:t>Listen, I tell you a mystery: We will not all sleep, but we will all be changed -</a:t>
            </a:r>
            <a:r>
              <a:rPr lang="en" sz="4000">
                <a:solidFill>
                  <a:schemeClr val="lt1"/>
                </a:solidFill>
              </a:rPr>
              <a:t>  </a:t>
            </a:r>
            <a:r>
              <a:rPr lang="en" sz="2000">
                <a:solidFill>
                  <a:schemeClr val="lt1"/>
                </a:solidFill>
              </a:rPr>
              <a:t>52</a:t>
            </a:r>
            <a:r>
              <a:rPr lang="en" sz="4000">
                <a:solidFill>
                  <a:schemeClr val="lt1"/>
                </a:solidFill>
              </a:rPr>
              <a:t> i</a:t>
            </a:r>
            <a:r>
              <a:rPr lang="en" sz="3800">
                <a:solidFill>
                  <a:schemeClr val="lt1"/>
                </a:solidFill>
              </a:rPr>
              <a:t>n a flash, in the twinkling of an eye, at the last trumpet. For the trumpet will sound, the dead will be raised imperishable and we will be changed.</a:t>
            </a:r>
            <a:endParaRPr sz="38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48108"/>
            </a:gs>
            <a:gs pos="100000">
              <a:srgbClr val="703D08"/>
            </a:gs>
          </a:gsLst>
          <a:path path="circle">
            <a:fillToRect l="50000" t="50000" r="50000" b="50000"/>
          </a:path>
          <a:tileRect/>
        </a:gradFill>
        <a:effectLst/>
      </p:bgPr>
    </p:bg>
    <p:spTree>
      <p:nvGrpSpPr>
        <p:cNvPr id="1" name="Shape 498"/>
        <p:cNvGrpSpPr/>
        <p:nvPr/>
      </p:nvGrpSpPr>
      <p:grpSpPr>
        <a:xfrm>
          <a:off x="0" y="0"/>
          <a:ext cx="0" cy="0"/>
          <a:chOff x="0" y="0"/>
          <a:chExt cx="0" cy="0"/>
        </a:xfrm>
      </p:grpSpPr>
      <p:sp>
        <p:nvSpPr>
          <p:cNvPr id="499" name="Google Shape;499;p109"/>
          <p:cNvSpPr txBox="1">
            <a:spLocks noGrp="1"/>
          </p:cNvSpPr>
          <p:nvPr>
            <p:ph type="ctrTitle"/>
          </p:nvPr>
        </p:nvSpPr>
        <p:spPr>
          <a:xfrm>
            <a:off x="260750" y="16650"/>
            <a:ext cx="8772600" cy="38790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4000" b="1">
                <a:solidFill>
                  <a:schemeClr val="lt1"/>
                </a:solidFill>
              </a:rPr>
              <a:t>Titus 2:13</a:t>
            </a: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r>
              <a:rPr lang="en" sz="4000" b="1">
                <a:solidFill>
                  <a:schemeClr val="lt1"/>
                </a:solidFill>
              </a:rPr>
              <a:t>while we wait for the blessed hope-the appearing of the glory of our great God and Savior, Jesus Christ.</a:t>
            </a:r>
            <a:endParaRPr sz="4000" b="1">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On-screen Show (16:9)</PresentationFormat>
  <Paragraphs>63</Paragraphs>
  <Slides>22</Slides>
  <Notes>22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Simple Light</vt:lpstr>
      <vt:lpstr>PowerPoint Presentation</vt:lpstr>
      <vt:lpstr>New Message Series:</vt:lpstr>
      <vt:lpstr>PowerPoint Presentation</vt:lpstr>
      <vt:lpstr>PowerPoint Presentation</vt:lpstr>
      <vt:lpstr>1 Corinthians 15:51-52  51 Listen, I tell you a mystery: We will not all sleep, but we will all be changed -  52 in a flash, in the twinkling of an eye, at the last trumpet. For the trumpet will sound, the dead will be raised imperishable and we will be changed.</vt:lpstr>
      <vt:lpstr>1 Thessalonians 4:16-17  16 “For the Lord Himself will descend from heaven with a shout, with the voice of an archangel, and with the trumpet call of God, and the dead in Christ shall rise first. 17 After that, we who are still alive and are left will be caught up </vt:lpstr>
      <vt:lpstr>together with them in the clouds to meet the Lord in the air. And so we will be with the Lord forever.</vt:lpstr>
      <vt:lpstr>1 Corinthians 15:51-52  51 Listen, I tell you a mystery: We will not all sleep, but we will all be changed -  52 in a flash, in the twinkling of an eye, at the last trumpet. For the trumpet will sound, the dead will be raised imperishable and we will be changed.</vt:lpstr>
      <vt:lpstr>Titus 2:13   while we wait for the blessed hope-the appearing of the glory of our great God and Savior, Jesus Christ.</vt:lpstr>
      <vt:lpstr>James 5:8   You too, be patient and stand firm, because the Lord’s coming is near.</vt:lpstr>
      <vt:lpstr>1 Thessalonians 5:9   For God did not appoint us to suffer wrath but to receive salvation through our Lord Jesus Christ.</vt:lpstr>
      <vt:lpstr>Revelation 3:10   Since you have kept my command to endure patiently, I will also keep you from the hour of trial that is going to come on the whole world to test the inhabitants of the earth.</vt:lpstr>
      <vt:lpstr>Daniel 9:27 He will confirm a covenant with many for one ‘seven.’ In the middle of the ‘seven’ he will put an end to sacrifice and offering. And at the temple he will set up an abomination that causes desolation until the end is decreed is poured out on him.</vt:lpstr>
      <vt:lpstr>John 14:1-3  Do not let your hearts be troubled. You believe in God; believe also in me. 2 My Father’s house has many rooms; if that were not so, would I have told you that I am going there to prepare a place for you? 3 And if I go and  </vt:lpstr>
      <vt:lpstr>Live with urgency, NOT anxiety!</vt:lpstr>
      <vt:lpstr>The blessed hope purifies us.</vt:lpstr>
      <vt:lpstr>Make sure you’re in!</vt:lpstr>
      <vt:lpstr>Engage the watching world.</vt:lpstr>
      <vt:lpstr>1 Corinthians 15:51-52  51 Listen, I tell you a mystery: We will not all sleep, but we will all be changed -  52 in a flash, in the twinkling of an eye, at the last trumpet. For the trumpet will sound, the dead will be raised imperishable and we will be changed.</vt:lpstr>
      <vt:lpstr>Week 3- The Tribulation: A World in Crisis  Week 4- The Bema Seat &amp; The Marriage Supper of the Lamb  Week 5- The Return of the King  Week 6- The Millennial Reign of Christ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ccc media</dc:creator>
  <cp:lastModifiedBy>ccc media</cp:lastModifiedBy>
  <cp:revision>1</cp:revision>
  <dcterms:modified xsi:type="dcterms:W3CDTF">2026-06-16T23:04:47Z</dcterms:modified>
</cp:coreProperties>
</file>