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5" r:id="rId1"/>
    <p:sldMasterId id="2147483716" r:id="rId2"/>
  </p:sldMasterIdLst>
  <p:notesMasterIdLst>
    <p:notesMasterId r:id="rId8"/>
  </p:notesMasterIdLst>
  <p:sldIdLst>
    <p:sldId id="291" r:id="rId3"/>
    <p:sldId id="292" r:id="rId4"/>
    <p:sldId id="293" r:id="rId5"/>
    <p:sldId id="294" r:id="rId6"/>
    <p:sldId id="295" r:id="rId7"/>
  </p:sldIdLst>
  <p:sldSz cx="9144000" cy="5143500" type="screen16x9"/>
  <p:notesSz cx="6858000" cy="9144000"/>
  <p:embeddedFontLst>
    <p:embeddedFont>
      <p:font typeface="Freckle Face" panose="020B0604020202020204" charset="0"/>
      <p:regular r:id="rId9"/>
    </p:embeddedFont>
    <p:embeddedFont>
      <p:font typeface="Great Vibes" panose="020B0604020202020204" charset="0"/>
      <p:regular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0" y="60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606438ef0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606438ef0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7eb1b6a0fb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7eb1b6a0fb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85e8dda85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85e8dda85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0083057bf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0083057bf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8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81" name="Google Shape;481;p108"/>
          <p:cNvSpPr txBox="1"/>
          <p:nvPr/>
        </p:nvSpPr>
        <p:spPr>
          <a:xfrm>
            <a:off x="281825" y="134825"/>
            <a:ext cx="87543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Current Series!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It’s </a:t>
            </a:r>
            <a:r>
              <a:rPr lang="en" sz="6000">
                <a:solidFill>
                  <a:schemeClr val="lt1"/>
                </a:solidFill>
                <a:latin typeface="Freckle Face"/>
                <a:ea typeface="Freckle Face"/>
                <a:cs typeface="Freckle Face"/>
                <a:sym typeface="Freckle Face"/>
              </a:rPr>
              <a:t>Hell</a:t>
            </a:r>
            <a:r>
              <a:rPr lang="en" sz="4000">
                <a:solidFill>
                  <a:schemeClr val="lt1"/>
                </a:solidFill>
              </a:rPr>
              <a:t>….</a:t>
            </a:r>
            <a:endParaRPr sz="4000">
              <a:solidFill>
                <a:schemeClr val="lt1"/>
              </a:solidFill>
            </a:endParaRPr>
          </a:p>
          <a:p>
            <a:pPr marL="2286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but </a:t>
            </a:r>
            <a:r>
              <a:rPr lang="en" sz="7000" b="1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rPr>
              <a:t>Heaven</a:t>
            </a:r>
            <a:r>
              <a:rPr lang="en" sz="4000">
                <a:solidFill>
                  <a:schemeClr val="lt1"/>
                </a:solidFill>
              </a:rPr>
              <a:t> is coming!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09"/>
          <p:cNvSpPr txBox="1"/>
          <p:nvPr/>
        </p:nvSpPr>
        <p:spPr>
          <a:xfrm>
            <a:off x="1938000" y="4102750"/>
            <a:ext cx="72777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</a:rPr>
              <a:t>Key Scripture:Col. 1:16 and Gen. 1:1  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487" name="Google Shape;487;p109"/>
          <p:cNvSpPr txBox="1"/>
          <p:nvPr/>
        </p:nvSpPr>
        <p:spPr>
          <a:xfrm>
            <a:off x="0" y="424375"/>
            <a:ext cx="8754300" cy="2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1"/>
                </a:solidFill>
              </a:rPr>
              <a:t>This week</a:t>
            </a:r>
            <a:endParaRPr sz="4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200" b="1">
                <a:solidFill>
                  <a:schemeClr val="dk1"/>
                </a:solidFill>
                <a:latin typeface="Great Vibes"/>
                <a:ea typeface="Great Vibes"/>
                <a:cs typeface="Great Vibes"/>
                <a:sym typeface="Great Vibes"/>
              </a:rPr>
              <a:t>Created for Heaven</a:t>
            </a:r>
            <a:endParaRPr sz="9200" b="1">
              <a:solidFill>
                <a:schemeClr val="dk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6025" y="152400"/>
            <a:ext cx="583195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11"/>
          <p:cNvSpPr txBox="1"/>
          <p:nvPr/>
        </p:nvSpPr>
        <p:spPr>
          <a:xfrm>
            <a:off x="0" y="0"/>
            <a:ext cx="90615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Colossians 1:16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For in him all things were created: things in heaven and on earth, visible and invisible, whether thrones or powers or rulers or authorities; all things have been created through him and for him.</a:t>
            </a:r>
            <a:endParaRPr sz="4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112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228599" y="215250"/>
            <a:ext cx="2434949" cy="2044027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12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</Words>
  <Application>Microsoft Office PowerPoint</Application>
  <PresentationFormat>On-screen Show (16:9)</PresentationFormat>
  <Paragraphs>11</Paragraphs>
  <Slides>5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Great Vibes</vt:lpstr>
      <vt:lpstr>Arial</vt:lpstr>
      <vt:lpstr>Freckle Face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Created for Heaven</dc:title>
  <dc:creator>ccc media</dc:creator>
  <cp:lastModifiedBy>ccc media</cp:lastModifiedBy>
  <cp:revision>2</cp:revision>
  <dcterms:modified xsi:type="dcterms:W3CDTF">2026-09-10T19:59:10Z</dcterms:modified>
</cp:coreProperties>
</file>