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2DACA-0AB8-3DA7-E2B4-0310598E9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CD4EDA-9B4B-853F-BE3D-B969A636C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32732-6682-F236-A621-85BFCE4E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E701C-D091-816E-DB43-DF8EF8EB3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E8A98-9218-0AA0-759C-12AC9320A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8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027E7-2803-3A51-C37A-147A60678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AB308-82F5-C36B-29D9-A89DDE2EA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4354F-CCA4-7405-7D23-527764C42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78E22-99C1-DA16-1382-0B60DCA4B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3496F-2573-6A78-006A-EFF9C8BE3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6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10BA70-1FF1-D5AE-6897-5A6864688F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BE097E-EC54-4270-E96E-385080CA6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11661-2FAD-17F2-F2E7-21259D5C9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7DD2D-F730-BF2A-BA2F-2CBC9794C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4D54F-5992-BABF-E2CC-615C6FD2E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18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49EF-1BAC-E5DB-AE0F-AD44564B7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25FDE5-BA57-DBCF-8EEA-65296C356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CBD5B-3560-BFF9-3263-F75FBD90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46326-E926-4B64-9F2C-106C85D009FB}" type="datetime1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2CA70-F2B1-3141-D00E-61A0250AD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5EE6C-82FE-2B55-1248-D94965C3D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58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42450-D217-F534-A122-FD3642ECE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467A6-5CEC-A637-9450-DA03E0435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C7685-143F-39D4-C1A0-1083B806B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D6B1-2EA4-4959-B671-0FD34474DF85}" type="datetime1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F6383-68AE-6D44-EB74-7ADC03668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F5EF2-40BC-9693-F5EA-5A3910DAB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96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C2CD-61F4-7A36-CD8E-1C8A38414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0C76D-184C-FAB5-DA41-7832AE9B5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13B69-A3A6-C62D-8524-A89D6156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2D49-5FB3-4794-90EF-C35456311B73}" type="datetime1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CAA1E-570F-5E04-A006-5741A846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2A82B-93B8-8C51-E396-60C77EF26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92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0BC4A-62E3-1C5E-3EF6-BBCC02922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AC0EB-F47B-8D5D-A538-69B7B3A9B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7BDD0E-E758-77C4-4B96-B72A21987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1C3B4-C18B-D129-55B2-9D3438EB8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F62-C927-42C4-9D5E-C6F90BF53FF5}" type="datetime1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D37C0-348F-0275-C1EE-F52164B7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E3705-C27E-C912-489B-F36ED0AD8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0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6BE90-B168-0056-46C3-A329B51B2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B2FC5-1FB7-278A-95D3-94151B0DB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C2F798-D4BB-F281-BC41-278A88E91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517118-140C-DDEC-5761-D483B2601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1F685B-0173-314D-1713-97805FF373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88769E-5E14-097D-1F57-5B9406596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4EFF-B259-4A07-BA36-690D9BC11D86}" type="datetime1">
              <a:rPr lang="en-US" smtClean="0"/>
              <a:t>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4F1931-A243-2771-2D3F-78D898DE7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8E8CEA-D6BF-BE3C-571E-282B3F10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23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3ADEB-909A-C91B-78BC-4D818E905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6B1136-0D03-ADFE-5A58-44B9BBCB1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FDF2-20CD-4632-A0A1-084F8E3B6BBA}" type="datetime1">
              <a:rPr lang="en-US" smtClean="0"/>
              <a:t>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2CB06-40DB-3D7F-B744-9512C64A1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91A476-EA41-E8DE-22D2-BAC1FAF3C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5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073740-D976-4ECB-C4E5-1114305E4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D7BC5-DEE1-4D50-93F0-862C1D40FE8B}" type="datetime1">
              <a:rPr lang="en-US" smtClean="0"/>
              <a:t>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8005A-001E-E4BE-DE68-AA9755DA0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00AB7-BFD1-86E1-2B3D-03129DEAE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83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DEB0B-CECD-6FCB-ED5B-89B06EBED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9FD0E-FB11-5362-68D7-46736D996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DEEC2-DEE7-0197-BD9A-6E7C5C785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28DC3-0F0D-02D4-5734-F58F328DF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CDF4-0654-4267-AFED-4BB4BF6D2026}" type="datetime1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760978-F096-D367-7698-D7C067A58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AC37E-9054-059B-B135-182FE18B8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9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D19CC-D32A-7DD4-5F8C-235F1C2D0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A8EB3-4B9B-1A69-5B3C-EA839F999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A5098-4FF6-F017-8453-AAA03B50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80E62-A457-ED1C-A4DE-53C9FBEB2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54978-8793-ACD9-01B5-0715F2440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88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BCBAE-FA37-5707-1610-7B1D19B38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D767D-D4F3-C703-BF5E-573872FB5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F80ED-7075-9883-27D0-DA46356D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47F3C3-12B0-5DAE-1D99-B80D06F9E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04E-D128-4911-A0DE-8A897B32534A}" type="datetime1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8DCAC-0E49-3578-8C1D-EAB3144F1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B5AB7-F963-FC25-CC71-A8615160B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796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54924-0C42-F9F6-8F7F-853BE2DAE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7E053B-D0C9-2905-DF39-65F61D1E5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3B3D4-80F0-D333-A26B-DF379872B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2D66-DF2B-427D-941B-038C541C9C9D}" type="datetime1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8E65C-C4E8-1E34-A432-FBB28C92A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162C-A9D5-9CDD-E2AF-DD913AAE7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602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46FC15-D929-D9C8-C7BB-3AE589BCCB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AEE26-9EB8-E614-2D09-112B36F10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12199-9FFF-E758-BB40-D077D5232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AF674-F76E-4FE0-B5F0-CE0D35611F57}" type="datetime1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7916F-6854-A20E-9253-90B861F53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A8B05-8A2D-D3C9-281E-17CB5125B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5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F8A4-5CF3-3D44-4B7D-AA088C3A1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0FDAF-38E9-992D-1962-D881B5926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51EF0-6A9A-134D-3746-0B219B59B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BCE0B-986C-0857-7627-A1759F417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E0DEB-2166-202B-2413-B070FD575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1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A8CE5-B756-FB82-9F7C-586A3B2A3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8D092-F4A6-CF13-82E4-EBD34A5A7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2D4639-CBA5-6687-B769-C2D5A6854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7F63D1-17B4-71A8-4BCC-098394C0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E3DF0-1116-98D7-2D03-138F42F1C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FCADD-95AF-8164-CD83-0032CD60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3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2C3FE-5A89-C271-4015-E800A6DC2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09125-E040-313C-B895-B995719F6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8631F-0615-6308-41DB-EFC9918A5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BF573E-5B0C-E785-9665-DAC8DB9060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BB961B-BD04-5DD9-DA5A-D83A25B97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2D0790-EDD1-069E-1076-9F4FE3594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81FFE2-D4A4-4D50-AEA5-53B0B7037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E7B661-CEFB-2E2F-9A78-16522CC2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6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C66F-DE2A-583B-A175-207C0C744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253B59-14BF-E99B-992B-602C16DD3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D4373D-6367-8FF7-8290-F5DEFA5BE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2A0B23-39A2-FC6F-5C65-C1304ADF2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1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E41E43-A4D6-0D0A-4CBE-EF83BA312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A281F6-3AF1-275F-8CF6-BF66AD6DE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4AAE19-F2A6-9B5E-42EE-7E37F624F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0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AEEAB-7FCB-1A63-6697-BE193C205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F3FA-0B0B-17C9-E465-BED0B92F7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F72744-97E6-B33D-8419-381F61E8F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33CB5-8E38-AA61-09BE-6D452AFA4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A3488-FE6A-FC75-0DE7-AB6439C5A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CCEC66-2F69-BD1F-D1E9-BD51B8E13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2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1D119-28E2-604C-777C-A7748B450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D52B0E-0A48-B2DB-FDFA-4F19C395E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6A39FE-A7F0-BD6C-9E7F-E37C73F87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6C5DD-B494-9AE7-3BAC-F70732E5B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179F0-1E91-B130-5E57-6C414C39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728E3-7ADD-42FC-544B-80C784934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3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01AAE6-F93C-D2BA-86D9-37A3B72F3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20D53-AA14-40EE-563E-8B760554A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6C27E-DF50-F5E0-0412-4476E1DE9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0478B-9B98-4B5F-9118-05E83F9F96D9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D1033-67A0-29E7-1979-AA8F22936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C0C47-DF0F-AE12-60DE-CDC0617A6C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51BF4-B11A-4210-B338-62123253D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3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CBA5CB-83AD-DFD8-9E3A-DD3CFCA1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624C3-904B-C75D-94C1-DB50CCA02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3C11B-9DAB-4E6C-5D02-2F6B2A038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3A742-D6EC-4A97-964A-27A1EE02AF70}" type="datetime1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4F0BB-BCF9-A6CC-D755-BE9E07CFB6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F262F-FA6C-A079-CE61-909B19928E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80953-8827-44EA-AC42-DA30F752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8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E1F0B7-5BBC-40C6-1AFE-009A0C1D2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16672"/>
          </a:xfrm>
        </p:spPr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1</a:t>
            </a:r>
            <a:r>
              <a:rPr lang="en-US" baseline="30000" dirty="0">
                <a:latin typeface="Algerian" panose="04020705040A02060702" pitchFamily="82" charset="0"/>
              </a:rPr>
              <a:t>st</a:t>
            </a:r>
            <a:r>
              <a:rPr lang="en-US" dirty="0">
                <a:latin typeface="Algerian" panose="04020705040A02060702" pitchFamily="82" charset="0"/>
              </a:rPr>
              <a:t> Timothy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65AC848-DCA4-8A6D-0505-0C9A375C5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9718"/>
            <a:ext cx="9144000" cy="2138082"/>
          </a:xfrm>
        </p:spPr>
        <p:txBody>
          <a:bodyPr>
            <a:normAutofit/>
          </a:bodyPr>
          <a:lstStyle/>
          <a:p>
            <a:r>
              <a:rPr lang="en-US" sz="4000" dirty="0"/>
              <a:t>Bible Study</a:t>
            </a:r>
          </a:p>
          <a:p>
            <a:r>
              <a:rPr lang="en-US" sz="4000" dirty="0"/>
              <a:t>Day 8</a:t>
            </a:r>
          </a:p>
          <a:p>
            <a:r>
              <a:rPr lang="en-US" sz="4000" dirty="0"/>
              <a:t>Chapter 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395A6D-EC18-8226-EC21-4F00F1CC3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6BCB-662E-4612-9EFF-79C169DC118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0569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67242-A6C2-0E5C-BA77-37C6689406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AB2555-A0B2-13AB-DCE9-F93CE61EBD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14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Algerian</vt:lpstr>
      <vt:lpstr>Arial</vt:lpstr>
      <vt:lpstr>Calibri</vt:lpstr>
      <vt:lpstr>Calibri Light</vt:lpstr>
      <vt:lpstr>Office Theme</vt:lpstr>
      <vt:lpstr>1_Office Theme</vt:lpstr>
      <vt:lpstr>1st Timothy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Timothy</dc:title>
  <dc:creator>Jerry Jazbec</dc:creator>
  <cp:lastModifiedBy>Jerry Jazbec</cp:lastModifiedBy>
  <cp:revision>1</cp:revision>
  <dcterms:created xsi:type="dcterms:W3CDTF">2024-02-06T01:43:48Z</dcterms:created>
  <dcterms:modified xsi:type="dcterms:W3CDTF">2024-02-06T01:44:32Z</dcterms:modified>
</cp:coreProperties>
</file>