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4" r:id="rId1"/>
  </p:sldMasterIdLst>
  <p:notesMasterIdLst>
    <p:notesMasterId r:id="rId20"/>
  </p:notesMasterIdLst>
  <p:sldIdLst>
    <p:sldId id="280" r:id="rId2"/>
    <p:sldId id="281"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6" r:id="rId18"/>
    <p:sldId id="305" r:id="rId19"/>
  </p:sldIdLst>
  <p:sldSz cx="9144000" cy="5143500" type="screen16x9"/>
  <p:notesSz cx="6858000" cy="9144000"/>
  <p:embeddedFontLst>
    <p:embeddedFont>
      <p:font typeface="Playfair Display" panose="00000500000000000000"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592">
          <p15:clr>
            <a:srgbClr val="A4A3A4"/>
          </p15:clr>
        </p15:guide>
        <p15:guide id="3" orient="horz" pos="2376">
          <p15:clr>
            <a:srgbClr val="9AA0A6"/>
          </p15:clr>
        </p15:guide>
        <p15:guide id="4" orient="horz" pos="216">
          <p15:clr>
            <a:srgbClr val="9AA0A6"/>
          </p15:clr>
        </p15:guide>
        <p15:guide id="5" pos="14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294" y="66"/>
      </p:cViewPr>
      <p:guideLst>
        <p:guide orient="horz" pos="1620"/>
        <p:guide pos="2592"/>
        <p:guide orient="horz" pos="2376"/>
        <p:guide orient="horz" pos="216"/>
        <p:guide pos="1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3bf497a72f4_0_5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3bf497a72f4_0_5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3bf497a72f4_0_6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3bf497a72f4_0_6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3de5c029adb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3de5c029adb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3bf497a72f4_0_6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3bf497a72f4_0_6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3de5c029adb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3de5c029ad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3d473f55b77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3d473f55b77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3c4e72bc6a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3c4e72bc6a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d758061ac7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3d758061ac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d758061ac7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3d758061ac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d758061ac7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3d758061ac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3e64300e8d6_0_5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3e64300e8d6_0_5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3e64300e8d6_0_5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3e64300e8d6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3de5c029adb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3de5c029adb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3cdeecfdcf6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3cdeecfdcf6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3e64300e8d6_0_5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3e64300e8d6_0_5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3e64300e8d6_0_5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3e64300e8d6_0_5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3de5c029adb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3de5c029ad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30083057bfd_0_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30083057bfd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sp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56" name="Google Shape;56;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sp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7" name="Google Shape;57;p14"/>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sp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0" name="Google Shape;60;p15"/>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
        <p:cNvGrpSpPr/>
        <p:nvPr/>
      </p:nvGrpSpPr>
      <p:grpSpPr>
        <a:xfrm>
          <a:off x="0" y="0"/>
          <a:ext cx="0" cy="0"/>
          <a:chOff x="0" y="0"/>
          <a:chExt cx="0" cy="0"/>
        </a:xfrm>
      </p:grpSpPr>
      <p:sp>
        <p:nvSpPr>
          <p:cNvPr id="62" name="Google Shape;6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3" name="Google Shape;6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sp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64" name="Google Shape;64;p16"/>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7" name="Google Shape;67;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8" name="Google Shape;68;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9" name="Google Shape;69;p17"/>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2" name="Google Shape;72;p18"/>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sp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75" name="Google Shape;75;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6" name="Google Shape;76;p19"/>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sp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79" name="Google Shape;79;p20"/>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sp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83" name="Google Shape;83;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sp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4" name="Google Shape;84;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sp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85" name="Google Shape;85;p21"/>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spAutoFit/>
          </a:bodyPr>
          <a:lstStyle>
            <a:lvl1pPr marL="457200" lvl="0" indent="-228600">
              <a:lnSpc>
                <a:spcPct val="100000"/>
              </a:lnSpc>
              <a:spcBef>
                <a:spcPts val="0"/>
              </a:spcBef>
              <a:spcAft>
                <a:spcPts val="0"/>
              </a:spcAft>
              <a:buSzPts val="1800"/>
              <a:buNone/>
              <a:defRPr/>
            </a:lvl1pPr>
          </a:lstStyle>
          <a:p>
            <a:endParaRPr/>
          </a:p>
        </p:txBody>
      </p:sp>
      <p:sp>
        <p:nvSpPr>
          <p:cNvPr id="88" name="Google Shape;88;p22"/>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sp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sp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92" name="Google Shape;92;p23"/>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sp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53" name="Google Shape;53;p13"/>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382"/>
        <p:cNvGrpSpPr/>
        <p:nvPr/>
      </p:nvGrpSpPr>
      <p:grpSpPr>
        <a:xfrm>
          <a:off x="0" y="0"/>
          <a:ext cx="0" cy="0"/>
          <a:chOff x="0" y="0"/>
          <a:chExt cx="0" cy="0"/>
        </a:xfrm>
      </p:grpSpPr>
      <p:sp>
        <p:nvSpPr>
          <p:cNvPr id="383" name="Google Shape;383;p85"/>
          <p:cNvSpPr txBox="1">
            <a:spLocks noGrp="1"/>
          </p:cNvSpPr>
          <p:nvPr>
            <p:ph type="subTitle" idx="1"/>
          </p:nvPr>
        </p:nvSpPr>
        <p:spPr>
          <a:xfrm>
            <a:off x="5368425" y="3308300"/>
            <a:ext cx="3383400" cy="1046700"/>
          </a:xfrm>
          <a:prstGeom prst="rect">
            <a:avLst/>
          </a:prstGeom>
          <a:ln w="9525" cap="flat" cmpd="sng">
            <a:solidFill>
              <a:schemeClr val="dk2"/>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rPr>
              <a:t>Today’s Scripture: </a:t>
            </a:r>
            <a:endParaRPr>
              <a:solidFill>
                <a:schemeClr val="lt1"/>
              </a:solidFill>
            </a:endParaRPr>
          </a:p>
          <a:p>
            <a:pPr marL="0" lvl="0" indent="0" algn="ctr" rtl="0">
              <a:spcBef>
                <a:spcPts val="0"/>
              </a:spcBef>
              <a:spcAft>
                <a:spcPts val="0"/>
              </a:spcAft>
              <a:buNone/>
            </a:pPr>
            <a:r>
              <a:rPr lang="en">
                <a:solidFill>
                  <a:schemeClr val="lt1"/>
                </a:solidFill>
              </a:rPr>
              <a:t>Ephesians 6:12</a:t>
            </a:r>
            <a:endParaRPr>
              <a:solidFill>
                <a:schemeClr val="lt1"/>
              </a:solidFill>
            </a:endParaRPr>
          </a:p>
        </p:txBody>
      </p:sp>
      <p:sp>
        <p:nvSpPr>
          <p:cNvPr id="384" name="Google Shape;384;p85"/>
          <p:cNvSpPr txBox="1">
            <a:spLocks noGrp="1"/>
          </p:cNvSpPr>
          <p:nvPr>
            <p:ph type="ctrTitle"/>
          </p:nvPr>
        </p:nvSpPr>
        <p:spPr>
          <a:xfrm>
            <a:off x="5320275" y="458100"/>
            <a:ext cx="3479700" cy="2586000"/>
          </a:xfrm>
          <a:prstGeom prst="rect">
            <a:avLst/>
          </a:prstGeom>
        </p:spPr>
        <p:txBody>
          <a:bodyPr spcFirstLastPara="1" wrap="square" lIns="91425" tIns="91425" rIns="91425" bIns="91425" anchor="b" anchorCtr="0">
            <a:spAutoFit/>
          </a:bodyPr>
          <a:lstStyle/>
          <a:p>
            <a:pPr marL="0" lvl="0" indent="0" algn="ctr" rtl="0">
              <a:spcBef>
                <a:spcPts val="0"/>
              </a:spcBef>
              <a:spcAft>
                <a:spcPts val="0"/>
              </a:spcAft>
              <a:buNone/>
            </a:pPr>
            <a:r>
              <a:rPr lang="en">
                <a:solidFill>
                  <a:schemeClr val="lt1"/>
                </a:solidFill>
              </a:rPr>
              <a:t>Angels:</a:t>
            </a:r>
            <a:endParaRPr>
              <a:solidFill>
                <a:schemeClr val="lt1"/>
              </a:solidFill>
            </a:endParaRPr>
          </a:p>
          <a:p>
            <a:pPr marL="0" lvl="0" indent="0" algn="ctr" rtl="0">
              <a:spcBef>
                <a:spcPts val="0"/>
              </a:spcBef>
              <a:spcAft>
                <a:spcPts val="0"/>
              </a:spcAft>
              <a:buNone/>
            </a:pPr>
            <a:r>
              <a:rPr lang="en">
                <a:solidFill>
                  <a:schemeClr val="lt1"/>
                </a:solidFill>
              </a:rPr>
              <a:t>Dark and Light</a:t>
            </a:r>
            <a:endParaRPr>
              <a:solidFill>
                <a:schemeClr val="lt1"/>
              </a:solidFill>
            </a:endParaRPr>
          </a:p>
        </p:txBody>
      </p:sp>
      <p:pic>
        <p:nvPicPr>
          <p:cNvPr id="385" name="Google Shape;385;p85" descr="Angel with book on shore (Provided by Getty Images)"/>
          <p:cNvPicPr preferRelativeResize="0"/>
          <p:nvPr/>
        </p:nvPicPr>
        <p:blipFill rotWithShape="1">
          <a:blip r:embed="rId3">
            <a:alphaModFix/>
          </a:blip>
          <a:srcRect t="9103" b="9111"/>
          <a:stretch/>
        </p:blipFill>
        <p:spPr>
          <a:xfrm>
            <a:off x="0" y="-20087"/>
            <a:ext cx="5183681" cy="518367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389"/>
        <p:cNvGrpSpPr/>
        <p:nvPr/>
      </p:nvGrpSpPr>
      <p:grpSpPr>
        <a:xfrm>
          <a:off x="0" y="0"/>
          <a:ext cx="0" cy="0"/>
          <a:chOff x="0" y="0"/>
          <a:chExt cx="0" cy="0"/>
        </a:xfrm>
      </p:grpSpPr>
      <p:sp>
        <p:nvSpPr>
          <p:cNvPr id="390" name="Google Shape;390;p86"/>
          <p:cNvSpPr txBox="1">
            <a:spLocks noGrp="1"/>
          </p:cNvSpPr>
          <p:nvPr>
            <p:ph type="subTitle" idx="1"/>
          </p:nvPr>
        </p:nvSpPr>
        <p:spPr>
          <a:xfrm>
            <a:off x="116075" y="-80350"/>
            <a:ext cx="8853000" cy="52026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4300" b="1">
                <a:solidFill>
                  <a:schemeClr val="lt1"/>
                </a:solidFill>
              </a:rPr>
              <a:t>Ephesians 6:12</a:t>
            </a:r>
            <a:endParaRPr sz="4300" b="1">
              <a:solidFill>
                <a:schemeClr val="lt1"/>
              </a:solidFill>
            </a:endParaRPr>
          </a:p>
          <a:p>
            <a:pPr marL="0" lvl="0" indent="0" algn="ctr" rtl="0">
              <a:spcBef>
                <a:spcPts val="0"/>
              </a:spcBef>
              <a:spcAft>
                <a:spcPts val="0"/>
              </a:spcAft>
              <a:buNone/>
            </a:pPr>
            <a:endParaRPr sz="2500" b="1">
              <a:solidFill>
                <a:schemeClr val="lt1"/>
              </a:solidFill>
            </a:endParaRPr>
          </a:p>
          <a:p>
            <a:pPr marL="0" lvl="0" indent="0" algn="ctr" rtl="0">
              <a:spcBef>
                <a:spcPts val="0"/>
              </a:spcBef>
              <a:spcAft>
                <a:spcPts val="0"/>
              </a:spcAft>
              <a:buNone/>
            </a:pPr>
            <a:r>
              <a:rPr lang="en" sz="4300">
                <a:solidFill>
                  <a:schemeClr val="lt1"/>
                </a:solidFill>
              </a:rPr>
              <a:t>For our struggle is not against flesh and blood, but against the rulers, against the authorities, against the powers of this dark world and against the spiritual forces of evil in the heavenly realms.</a:t>
            </a:r>
            <a:endParaRPr sz="43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394"/>
        <p:cNvGrpSpPr/>
        <p:nvPr/>
      </p:nvGrpSpPr>
      <p:grpSpPr>
        <a:xfrm>
          <a:off x="0" y="0"/>
          <a:ext cx="0" cy="0"/>
          <a:chOff x="0" y="0"/>
          <a:chExt cx="0" cy="0"/>
        </a:xfrm>
      </p:grpSpPr>
      <p:sp>
        <p:nvSpPr>
          <p:cNvPr id="395" name="Google Shape;395;p87"/>
          <p:cNvSpPr txBox="1">
            <a:spLocks noGrp="1"/>
          </p:cNvSpPr>
          <p:nvPr>
            <p:ph type="ctrTitle"/>
          </p:nvPr>
        </p:nvSpPr>
        <p:spPr>
          <a:xfrm>
            <a:off x="2680250" y="85550"/>
            <a:ext cx="2684400" cy="2647500"/>
          </a:xfrm>
          <a:prstGeom prst="rect">
            <a:avLst/>
          </a:prstGeom>
        </p:spPr>
        <p:txBody>
          <a:bodyPr spcFirstLastPara="1" wrap="square" lIns="91425" tIns="91425" rIns="91425" bIns="91425" anchor="b" anchorCtr="0">
            <a:spAutoFit/>
          </a:bodyPr>
          <a:lstStyle/>
          <a:p>
            <a:pPr marL="0" lvl="0" indent="0" algn="ctr" rtl="0">
              <a:spcBef>
                <a:spcPts val="0"/>
              </a:spcBef>
              <a:spcAft>
                <a:spcPts val="0"/>
              </a:spcAft>
              <a:buNone/>
            </a:pPr>
            <a:r>
              <a:rPr lang="en" sz="4000">
                <a:solidFill>
                  <a:schemeClr val="lt1"/>
                </a:solidFill>
              </a:rPr>
              <a:t>The angels </a:t>
            </a:r>
            <a:endParaRPr sz="4000">
              <a:solidFill>
                <a:schemeClr val="lt1"/>
              </a:solidFill>
            </a:endParaRPr>
          </a:p>
          <a:p>
            <a:pPr marL="0" lvl="0" indent="0" algn="ctr" rtl="0">
              <a:spcBef>
                <a:spcPts val="0"/>
              </a:spcBef>
              <a:spcAft>
                <a:spcPts val="0"/>
              </a:spcAft>
              <a:buNone/>
            </a:pPr>
            <a:r>
              <a:rPr lang="en" sz="4000">
                <a:solidFill>
                  <a:schemeClr val="lt1"/>
                </a:solidFill>
              </a:rPr>
              <a:t>we imagine</a:t>
            </a:r>
            <a:endParaRPr sz="4000">
              <a:solidFill>
                <a:schemeClr val="lt1"/>
              </a:solidFill>
            </a:endParaRPr>
          </a:p>
        </p:txBody>
      </p:sp>
      <p:pic>
        <p:nvPicPr>
          <p:cNvPr id="396" name="Google Shape;396;p87" descr="little guardian angel with shiny lights. christmas decoration (Provided by Getty Images)"/>
          <p:cNvPicPr preferRelativeResize="0"/>
          <p:nvPr/>
        </p:nvPicPr>
        <p:blipFill>
          <a:blip r:embed="rId3">
            <a:alphaModFix/>
          </a:blip>
          <a:stretch>
            <a:fillRect/>
          </a:stretch>
        </p:blipFill>
        <p:spPr>
          <a:xfrm>
            <a:off x="3393673" y="3078350"/>
            <a:ext cx="1912750" cy="1912750"/>
          </a:xfrm>
          <a:prstGeom prst="rect">
            <a:avLst/>
          </a:prstGeom>
          <a:noFill/>
          <a:ln>
            <a:noFill/>
          </a:ln>
        </p:spPr>
      </p:pic>
      <p:pic>
        <p:nvPicPr>
          <p:cNvPr id="397" name="Google Shape;397;p87"/>
          <p:cNvPicPr preferRelativeResize="0"/>
          <p:nvPr/>
        </p:nvPicPr>
        <p:blipFill>
          <a:blip r:embed="rId4">
            <a:alphaModFix/>
          </a:blip>
          <a:stretch>
            <a:fillRect/>
          </a:stretch>
        </p:blipFill>
        <p:spPr>
          <a:xfrm>
            <a:off x="-457200" y="-4749"/>
            <a:ext cx="9601200" cy="51804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01"/>
        <p:cNvGrpSpPr/>
        <p:nvPr/>
      </p:nvGrpSpPr>
      <p:grpSpPr>
        <a:xfrm>
          <a:off x="0" y="0"/>
          <a:ext cx="0" cy="0"/>
          <a:chOff x="0" y="0"/>
          <a:chExt cx="0" cy="0"/>
        </a:xfrm>
      </p:grpSpPr>
      <p:sp>
        <p:nvSpPr>
          <p:cNvPr id="402" name="Google Shape;402;p88"/>
          <p:cNvSpPr txBox="1">
            <a:spLocks noGrp="1"/>
          </p:cNvSpPr>
          <p:nvPr>
            <p:ph type="ctrTitle"/>
          </p:nvPr>
        </p:nvSpPr>
        <p:spPr>
          <a:xfrm>
            <a:off x="95550" y="190050"/>
            <a:ext cx="8952900" cy="4263600"/>
          </a:xfrm>
          <a:prstGeom prst="rect">
            <a:avLst/>
          </a:prstGeom>
        </p:spPr>
        <p:txBody>
          <a:bodyPr spcFirstLastPara="1" wrap="square" lIns="91425" tIns="91425" rIns="91425" bIns="91425" anchor="b" anchorCtr="0">
            <a:spAutoFit/>
          </a:bodyPr>
          <a:lstStyle/>
          <a:p>
            <a:pPr marL="0" lvl="0" indent="0" algn="ctr" rtl="0">
              <a:spcBef>
                <a:spcPts val="0"/>
              </a:spcBef>
              <a:spcAft>
                <a:spcPts val="0"/>
              </a:spcAft>
              <a:buNone/>
            </a:pPr>
            <a:r>
              <a:rPr lang="en" sz="4000" b="1">
                <a:solidFill>
                  <a:schemeClr val="lt1"/>
                </a:solidFill>
              </a:rPr>
              <a:t>Jude 6 &amp; 14</a:t>
            </a:r>
            <a:endParaRPr sz="4000" b="1">
              <a:solidFill>
                <a:schemeClr val="lt1"/>
              </a:solidFill>
            </a:endParaRPr>
          </a:p>
          <a:p>
            <a:pPr marL="0" lvl="0" indent="0" algn="ctr" rtl="0">
              <a:spcBef>
                <a:spcPts val="0"/>
              </a:spcBef>
              <a:spcAft>
                <a:spcPts val="0"/>
              </a:spcAft>
              <a:buNone/>
            </a:pPr>
            <a:endParaRPr sz="2500" b="1">
              <a:solidFill>
                <a:schemeClr val="lt1"/>
              </a:solidFill>
            </a:endParaRPr>
          </a:p>
          <a:p>
            <a:pPr marL="0" lvl="0" indent="0" algn="l" rtl="0">
              <a:spcBef>
                <a:spcPts val="0"/>
              </a:spcBef>
              <a:spcAft>
                <a:spcPts val="0"/>
              </a:spcAft>
              <a:buNone/>
            </a:pPr>
            <a:r>
              <a:rPr lang="en" sz="2000">
                <a:solidFill>
                  <a:schemeClr val="lt1"/>
                </a:solidFill>
              </a:rPr>
              <a:t>6 </a:t>
            </a:r>
            <a:r>
              <a:rPr lang="en" sz="4000">
                <a:solidFill>
                  <a:schemeClr val="lt1"/>
                </a:solidFill>
              </a:rPr>
              <a:t>And the angels who did not keep their positions of authority but abandoned their proper dwelling-these he has kept in darkness, bound with everlasting chains for judgment on the great Day.</a:t>
            </a:r>
            <a:endParaRPr sz="40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06"/>
        <p:cNvGrpSpPr/>
        <p:nvPr/>
      </p:nvGrpSpPr>
      <p:grpSpPr>
        <a:xfrm>
          <a:off x="0" y="0"/>
          <a:ext cx="0" cy="0"/>
          <a:chOff x="0" y="0"/>
          <a:chExt cx="0" cy="0"/>
        </a:xfrm>
      </p:grpSpPr>
      <p:sp>
        <p:nvSpPr>
          <p:cNvPr id="407" name="Google Shape;407;p89"/>
          <p:cNvSpPr txBox="1"/>
          <p:nvPr/>
        </p:nvSpPr>
        <p:spPr>
          <a:xfrm>
            <a:off x="377725" y="731325"/>
            <a:ext cx="8502900" cy="264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lt1"/>
                </a:solidFill>
              </a:rPr>
              <a:t>14</a:t>
            </a:r>
            <a:r>
              <a:rPr lang="en" sz="4000">
                <a:solidFill>
                  <a:schemeClr val="lt1"/>
                </a:solidFill>
              </a:rPr>
              <a:t> Enoch, the seventh from Adam, prophesied about them: “See, the Lord is coming with thousands upon thousands of his holy ones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11"/>
        <p:cNvGrpSpPr/>
        <p:nvPr/>
      </p:nvGrpSpPr>
      <p:grpSpPr>
        <a:xfrm>
          <a:off x="0" y="0"/>
          <a:ext cx="0" cy="0"/>
          <a:chOff x="0" y="0"/>
          <a:chExt cx="0" cy="0"/>
        </a:xfrm>
      </p:grpSpPr>
      <p:pic>
        <p:nvPicPr>
          <p:cNvPr id="412" name="Google Shape;412;p90"/>
          <p:cNvPicPr preferRelativeResize="0"/>
          <p:nvPr/>
        </p:nvPicPr>
        <p:blipFill>
          <a:blip r:embed="rId3">
            <a:alphaModFix/>
          </a:blip>
          <a:stretch>
            <a:fillRect/>
          </a:stretch>
        </p:blipFill>
        <p:spPr>
          <a:xfrm>
            <a:off x="-69650" y="0"/>
            <a:ext cx="9144000" cy="51756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16"/>
        <p:cNvGrpSpPr/>
        <p:nvPr/>
      </p:nvGrpSpPr>
      <p:grpSpPr>
        <a:xfrm>
          <a:off x="0" y="0"/>
          <a:ext cx="0" cy="0"/>
          <a:chOff x="0" y="0"/>
          <a:chExt cx="0" cy="0"/>
        </a:xfrm>
      </p:grpSpPr>
      <p:sp>
        <p:nvSpPr>
          <p:cNvPr id="417" name="Google Shape;417;p91"/>
          <p:cNvSpPr txBox="1">
            <a:spLocks noGrp="1"/>
          </p:cNvSpPr>
          <p:nvPr>
            <p:ph type="ctrTitle"/>
          </p:nvPr>
        </p:nvSpPr>
        <p:spPr>
          <a:xfrm>
            <a:off x="0" y="33300"/>
            <a:ext cx="9001200" cy="4494600"/>
          </a:xfrm>
          <a:prstGeom prst="rect">
            <a:avLst/>
          </a:prstGeom>
        </p:spPr>
        <p:txBody>
          <a:bodyPr spcFirstLastPara="1" wrap="square" lIns="91425" tIns="91425" rIns="91425" bIns="91425" anchor="b" anchorCtr="0">
            <a:spAutoFit/>
          </a:bodyPr>
          <a:lstStyle/>
          <a:p>
            <a:pPr marL="0" lvl="0" indent="0" algn="ctr" rtl="0">
              <a:spcBef>
                <a:spcPts val="0"/>
              </a:spcBef>
              <a:spcAft>
                <a:spcPts val="0"/>
              </a:spcAft>
              <a:buNone/>
            </a:pPr>
            <a:r>
              <a:rPr lang="en" sz="4000">
                <a:solidFill>
                  <a:schemeClr val="lt1"/>
                </a:solidFill>
              </a:rPr>
              <a:t>Ezekiel 28:11-19</a:t>
            </a:r>
            <a:endParaRPr sz="4000">
              <a:solidFill>
                <a:schemeClr val="lt1"/>
              </a:solidFill>
            </a:endParaRPr>
          </a:p>
          <a:p>
            <a:pPr marL="0" lvl="0" indent="0" algn="l" rtl="0">
              <a:spcBef>
                <a:spcPts val="0"/>
              </a:spcBef>
              <a:spcAft>
                <a:spcPts val="0"/>
              </a:spcAft>
              <a:buNone/>
            </a:pPr>
            <a:r>
              <a:rPr lang="en" sz="2000">
                <a:solidFill>
                  <a:schemeClr val="lt1"/>
                </a:solidFill>
              </a:rPr>
              <a:t>11</a:t>
            </a:r>
            <a:r>
              <a:rPr lang="en" sz="4000">
                <a:solidFill>
                  <a:schemeClr val="lt1"/>
                </a:solidFill>
              </a:rPr>
              <a:t> The word of the Lord came to me:</a:t>
            </a:r>
            <a:r>
              <a:rPr lang="en" sz="2000">
                <a:solidFill>
                  <a:schemeClr val="lt1"/>
                </a:solidFill>
              </a:rPr>
              <a:t>12 </a:t>
            </a:r>
            <a:r>
              <a:rPr lang="en" sz="4000">
                <a:solidFill>
                  <a:schemeClr val="lt1"/>
                </a:solidFill>
              </a:rPr>
              <a:t>“Son of man, take up a lament concerning the king off Tyre and say to him:’This what the Sovereign Lord says: “You were the seal of perfection, full of wisdom and perfect in beauty.</a:t>
            </a:r>
            <a:endParaRPr sz="40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21"/>
        <p:cNvGrpSpPr/>
        <p:nvPr/>
      </p:nvGrpSpPr>
      <p:grpSpPr>
        <a:xfrm>
          <a:off x="0" y="0"/>
          <a:ext cx="0" cy="0"/>
          <a:chOff x="0" y="0"/>
          <a:chExt cx="0" cy="0"/>
        </a:xfrm>
      </p:grpSpPr>
      <p:sp>
        <p:nvSpPr>
          <p:cNvPr id="422" name="Google Shape;422;p92"/>
          <p:cNvSpPr txBox="1">
            <a:spLocks noGrp="1"/>
          </p:cNvSpPr>
          <p:nvPr>
            <p:ph type="ctrTitle"/>
          </p:nvPr>
        </p:nvSpPr>
        <p:spPr>
          <a:xfrm>
            <a:off x="228600" y="52150"/>
            <a:ext cx="8772600" cy="51102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None/>
            </a:pPr>
            <a:r>
              <a:rPr lang="en" sz="2000">
                <a:solidFill>
                  <a:schemeClr val="lt1"/>
                </a:solidFill>
              </a:rPr>
              <a:t>13</a:t>
            </a:r>
            <a:r>
              <a:rPr lang="en" sz="4000">
                <a:solidFill>
                  <a:schemeClr val="lt1"/>
                </a:solidFill>
              </a:rPr>
              <a:t> You were in Eden, the garden of God; every precious stone adorned you: carnelian, chrysolite and emerald, topaz, onyx and jasper, lapis lazuli, turquoise and beryl. Your settings and mountings were made of gold; on the day you were created they were prepared.</a:t>
            </a:r>
            <a:endParaRPr sz="40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26"/>
        <p:cNvGrpSpPr/>
        <p:nvPr/>
      </p:nvGrpSpPr>
      <p:grpSpPr>
        <a:xfrm>
          <a:off x="0" y="0"/>
          <a:ext cx="0" cy="0"/>
          <a:chOff x="0" y="0"/>
          <a:chExt cx="0" cy="0"/>
        </a:xfrm>
      </p:grpSpPr>
      <p:sp>
        <p:nvSpPr>
          <p:cNvPr id="427" name="Google Shape;427;p93"/>
          <p:cNvSpPr txBox="1">
            <a:spLocks noGrp="1"/>
          </p:cNvSpPr>
          <p:nvPr>
            <p:ph type="ctrTitle"/>
          </p:nvPr>
        </p:nvSpPr>
        <p:spPr>
          <a:xfrm>
            <a:off x="228600" y="-37525"/>
            <a:ext cx="8772600" cy="57258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None/>
            </a:pPr>
            <a:r>
              <a:rPr lang="en" sz="2000">
                <a:solidFill>
                  <a:schemeClr val="lt1"/>
                </a:solidFill>
              </a:rPr>
              <a:t>14</a:t>
            </a:r>
            <a:r>
              <a:rPr lang="en" sz="4000">
                <a:solidFill>
                  <a:schemeClr val="lt1"/>
                </a:solidFill>
              </a:rPr>
              <a:t>	You were anointed as a guardian cherub, for so I ordained you. You were on the holy mount of God; you walked among the fiery stones.</a:t>
            </a:r>
            <a:endParaRPr sz="4000">
              <a:solidFill>
                <a:schemeClr val="lt1"/>
              </a:solidFill>
            </a:endParaRPr>
          </a:p>
          <a:p>
            <a:pPr marL="0" lvl="0" indent="0" algn="l" rtl="0">
              <a:spcBef>
                <a:spcPts val="0"/>
              </a:spcBef>
              <a:spcAft>
                <a:spcPts val="0"/>
              </a:spcAft>
              <a:buNone/>
            </a:pPr>
            <a:r>
              <a:rPr lang="en" sz="2000">
                <a:solidFill>
                  <a:schemeClr val="lt1"/>
                </a:solidFill>
              </a:rPr>
              <a:t>15 </a:t>
            </a:r>
            <a:r>
              <a:rPr lang="en" sz="4000">
                <a:solidFill>
                  <a:schemeClr val="lt1"/>
                </a:solidFill>
              </a:rPr>
              <a:t>You were blameless in your ways from the day you were created till wickedness was found in you. </a:t>
            </a:r>
            <a:r>
              <a:rPr lang="en" sz="2000">
                <a:solidFill>
                  <a:schemeClr val="lt1"/>
                </a:solidFill>
              </a:rPr>
              <a:t>16 </a:t>
            </a:r>
            <a:r>
              <a:rPr lang="en" sz="4000">
                <a:solidFill>
                  <a:schemeClr val="lt1"/>
                </a:solidFill>
              </a:rPr>
              <a:t>Through your widespread trade you</a:t>
            </a:r>
            <a:endParaRPr sz="4000">
              <a:solidFill>
                <a:schemeClr val="lt1"/>
              </a:solidFill>
            </a:endParaRPr>
          </a:p>
          <a:p>
            <a:pPr marL="0" lvl="0" indent="0" algn="ctr" rtl="0">
              <a:spcBef>
                <a:spcPts val="0"/>
              </a:spcBef>
              <a:spcAft>
                <a:spcPts val="0"/>
              </a:spcAft>
              <a:buNone/>
            </a:pPr>
            <a:endParaRPr sz="400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31"/>
        <p:cNvGrpSpPr/>
        <p:nvPr/>
      </p:nvGrpSpPr>
      <p:grpSpPr>
        <a:xfrm>
          <a:off x="0" y="0"/>
          <a:ext cx="0" cy="0"/>
          <a:chOff x="0" y="0"/>
          <a:chExt cx="0" cy="0"/>
        </a:xfrm>
      </p:grpSpPr>
      <p:sp>
        <p:nvSpPr>
          <p:cNvPr id="432" name="Google Shape;432;p94"/>
          <p:cNvSpPr txBox="1">
            <a:spLocks noGrp="1"/>
          </p:cNvSpPr>
          <p:nvPr>
            <p:ph type="ctrTitle"/>
          </p:nvPr>
        </p:nvSpPr>
        <p:spPr>
          <a:xfrm>
            <a:off x="131425" y="0"/>
            <a:ext cx="8772600" cy="57258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None/>
            </a:pPr>
            <a:r>
              <a:rPr lang="en" sz="4000">
                <a:solidFill>
                  <a:schemeClr val="lt1"/>
                </a:solidFill>
              </a:rPr>
              <a:t>Were filled with violence, and you sinned. So I drove you in disgrace from the mount of God, and I expelled you, guardian cherub, from among the fiery stones. </a:t>
            </a:r>
            <a:r>
              <a:rPr lang="en" sz="2000">
                <a:solidFill>
                  <a:schemeClr val="lt1"/>
                </a:solidFill>
              </a:rPr>
              <a:t>17</a:t>
            </a:r>
            <a:r>
              <a:rPr lang="en" sz="4000">
                <a:solidFill>
                  <a:schemeClr val="lt1"/>
                </a:solidFill>
              </a:rPr>
              <a:t> Your heart became proud on account of your beauty, and you corrupted your wisdom because of your splendor.</a:t>
            </a:r>
            <a:endParaRPr sz="4000">
              <a:solidFill>
                <a:schemeClr val="lt1"/>
              </a:solidFill>
            </a:endParaRPr>
          </a:p>
          <a:p>
            <a:pPr marL="0" lvl="0" indent="0" algn="ctr" rtl="0">
              <a:spcBef>
                <a:spcPts val="0"/>
              </a:spcBef>
              <a:spcAft>
                <a:spcPts val="0"/>
              </a:spcAft>
              <a:buNone/>
            </a:pPr>
            <a:endParaRPr sz="40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36"/>
        <p:cNvGrpSpPr/>
        <p:nvPr/>
      </p:nvGrpSpPr>
      <p:grpSpPr>
        <a:xfrm>
          <a:off x="0" y="0"/>
          <a:ext cx="0" cy="0"/>
          <a:chOff x="0" y="0"/>
          <a:chExt cx="0" cy="0"/>
        </a:xfrm>
      </p:grpSpPr>
      <p:sp>
        <p:nvSpPr>
          <p:cNvPr id="437" name="Google Shape;437;p95"/>
          <p:cNvSpPr txBox="1">
            <a:spLocks noGrp="1"/>
          </p:cNvSpPr>
          <p:nvPr>
            <p:ph type="ctrTitle"/>
          </p:nvPr>
        </p:nvSpPr>
        <p:spPr>
          <a:xfrm>
            <a:off x="131425" y="0"/>
            <a:ext cx="8772600" cy="57258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None/>
            </a:pPr>
            <a:r>
              <a:rPr lang="en" sz="4000">
                <a:solidFill>
                  <a:schemeClr val="lt1"/>
                </a:solidFill>
              </a:rPr>
              <a:t>So I threw you to the earth; I made a spectacle of you before kings. </a:t>
            </a:r>
            <a:r>
              <a:rPr lang="en" sz="2000">
                <a:solidFill>
                  <a:schemeClr val="lt1"/>
                </a:solidFill>
              </a:rPr>
              <a:t>18</a:t>
            </a:r>
            <a:r>
              <a:rPr lang="en" sz="4000">
                <a:solidFill>
                  <a:schemeClr val="lt1"/>
                </a:solidFill>
              </a:rPr>
              <a:t> By your many sins and dishonest trade you have desecrated your sanctuaries. So I made a fire come out from you, and it consumed you, and I reduced you to ashes on the ground in the sight of all who were watching.</a:t>
            </a:r>
            <a:endParaRPr sz="40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41"/>
        <p:cNvGrpSpPr/>
        <p:nvPr/>
      </p:nvGrpSpPr>
      <p:grpSpPr>
        <a:xfrm>
          <a:off x="0" y="0"/>
          <a:ext cx="0" cy="0"/>
          <a:chOff x="0" y="0"/>
          <a:chExt cx="0" cy="0"/>
        </a:xfrm>
      </p:grpSpPr>
      <p:sp>
        <p:nvSpPr>
          <p:cNvPr id="442" name="Google Shape;442;p96"/>
          <p:cNvSpPr txBox="1">
            <a:spLocks noGrp="1"/>
          </p:cNvSpPr>
          <p:nvPr>
            <p:ph type="ctrTitle"/>
          </p:nvPr>
        </p:nvSpPr>
        <p:spPr>
          <a:xfrm>
            <a:off x="131425" y="0"/>
            <a:ext cx="8772600" cy="26475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None/>
            </a:pPr>
            <a:r>
              <a:rPr lang="en" sz="4000">
                <a:solidFill>
                  <a:schemeClr val="lt1"/>
                </a:solidFill>
              </a:rPr>
              <a:t>watching.</a:t>
            </a:r>
            <a:r>
              <a:rPr lang="en" sz="2000">
                <a:solidFill>
                  <a:schemeClr val="lt1"/>
                </a:solidFill>
              </a:rPr>
              <a:t>19</a:t>
            </a:r>
            <a:r>
              <a:rPr lang="en" sz="4000">
                <a:solidFill>
                  <a:schemeClr val="lt1"/>
                </a:solidFill>
              </a:rPr>
              <a:t> All the nations who knew you are appalled at you; you have come to a horrible end and will be no more.’”</a:t>
            </a:r>
            <a:endParaRPr sz="40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46"/>
        <p:cNvGrpSpPr/>
        <p:nvPr/>
      </p:nvGrpSpPr>
      <p:grpSpPr>
        <a:xfrm>
          <a:off x="0" y="0"/>
          <a:ext cx="0" cy="0"/>
          <a:chOff x="0" y="0"/>
          <a:chExt cx="0" cy="0"/>
        </a:xfrm>
      </p:grpSpPr>
      <p:pic>
        <p:nvPicPr>
          <p:cNvPr id="447" name="Google Shape;447;p97"/>
          <p:cNvPicPr preferRelativeResize="0"/>
          <p:nvPr/>
        </p:nvPicPr>
        <p:blipFill>
          <a:blip r:embed="rId3">
            <a:alphaModFix/>
          </a:blip>
          <a:stretch>
            <a:fillRect/>
          </a:stretch>
        </p:blipFill>
        <p:spPr>
          <a:xfrm>
            <a:off x="-119750" y="0"/>
            <a:ext cx="9299675" cy="5207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51"/>
        <p:cNvGrpSpPr/>
        <p:nvPr/>
      </p:nvGrpSpPr>
      <p:grpSpPr>
        <a:xfrm>
          <a:off x="0" y="0"/>
          <a:ext cx="0" cy="0"/>
          <a:chOff x="0" y="0"/>
          <a:chExt cx="0" cy="0"/>
        </a:xfrm>
      </p:grpSpPr>
      <p:sp>
        <p:nvSpPr>
          <p:cNvPr id="452" name="Google Shape;452;p98"/>
          <p:cNvSpPr txBox="1">
            <a:spLocks noGrp="1"/>
          </p:cNvSpPr>
          <p:nvPr>
            <p:ph type="ctrTitle"/>
          </p:nvPr>
        </p:nvSpPr>
        <p:spPr>
          <a:xfrm>
            <a:off x="228600" y="104500"/>
            <a:ext cx="8772600" cy="4494600"/>
          </a:xfrm>
          <a:prstGeom prst="rect">
            <a:avLst/>
          </a:prstGeom>
        </p:spPr>
        <p:txBody>
          <a:bodyPr spcFirstLastPara="1" wrap="square" lIns="91425" tIns="91425" rIns="91425" bIns="91425" anchor="b" anchorCtr="0">
            <a:spAutoFit/>
          </a:bodyPr>
          <a:lstStyle/>
          <a:p>
            <a:pPr marL="0" lvl="0" indent="0" algn="ctr" rtl="0">
              <a:spcBef>
                <a:spcPts val="0"/>
              </a:spcBef>
              <a:spcAft>
                <a:spcPts val="0"/>
              </a:spcAft>
              <a:buNone/>
            </a:pPr>
            <a:r>
              <a:rPr lang="en" sz="4000" b="1">
                <a:solidFill>
                  <a:schemeClr val="lt1"/>
                </a:solidFill>
              </a:rPr>
              <a:t>Genesis 6:1-4</a:t>
            </a:r>
            <a:endParaRPr sz="4000" b="1">
              <a:solidFill>
                <a:schemeClr val="lt1"/>
              </a:solidFill>
            </a:endParaRPr>
          </a:p>
          <a:p>
            <a:pPr marL="0" lvl="0" indent="0" algn="l" rtl="0">
              <a:spcBef>
                <a:spcPts val="0"/>
              </a:spcBef>
              <a:spcAft>
                <a:spcPts val="0"/>
              </a:spcAft>
              <a:buNone/>
            </a:pPr>
            <a:r>
              <a:rPr lang="en" sz="2000">
                <a:solidFill>
                  <a:schemeClr val="lt1"/>
                </a:solidFill>
              </a:rPr>
              <a:t>1</a:t>
            </a:r>
            <a:r>
              <a:rPr lang="en" sz="4000">
                <a:solidFill>
                  <a:schemeClr val="lt1"/>
                </a:solidFill>
              </a:rPr>
              <a:t> When human beings began to increase in number on the earth and daughters were born to them, </a:t>
            </a:r>
            <a:r>
              <a:rPr lang="en" sz="2000">
                <a:solidFill>
                  <a:schemeClr val="lt1"/>
                </a:solidFill>
              </a:rPr>
              <a:t>2</a:t>
            </a:r>
            <a:r>
              <a:rPr lang="en" sz="4000">
                <a:solidFill>
                  <a:schemeClr val="lt1"/>
                </a:solidFill>
              </a:rPr>
              <a:t> the sons of God saw that the daughters of humans were beautiful, and they married any of them they chose. </a:t>
            </a:r>
            <a:endParaRPr sz="4000">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56"/>
        <p:cNvGrpSpPr/>
        <p:nvPr/>
      </p:nvGrpSpPr>
      <p:grpSpPr>
        <a:xfrm>
          <a:off x="0" y="0"/>
          <a:ext cx="0" cy="0"/>
          <a:chOff x="0" y="0"/>
          <a:chExt cx="0" cy="0"/>
        </a:xfrm>
      </p:grpSpPr>
      <p:sp>
        <p:nvSpPr>
          <p:cNvPr id="457" name="Google Shape;457;p99"/>
          <p:cNvSpPr txBox="1">
            <a:spLocks noGrp="1"/>
          </p:cNvSpPr>
          <p:nvPr>
            <p:ph type="ctrTitle"/>
          </p:nvPr>
        </p:nvSpPr>
        <p:spPr>
          <a:xfrm>
            <a:off x="131425" y="0"/>
            <a:ext cx="8772600" cy="51102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None/>
            </a:pPr>
            <a:r>
              <a:rPr lang="en" sz="2000">
                <a:solidFill>
                  <a:schemeClr val="lt1"/>
                </a:solidFill>
              </a:rPr>
              <a:t>3</a:t>
            </a:r>
            <a:r>
              <a:rPr lang="en" sz="4000">
                <a:solidFill>
                  <a:schemeClr val="lt1"/>
                </a:solidFill>
              </a:rPr>
              <a:t> Then the Lord said, “My Spirit will not contend with humans forever, for they are mortal; their days will be a hundred and twenty years.”</a:t>
            </a:r>
            <a:endParaRPr sz="4000">
              <a:solidFill>
                <a:schemeClr val="lt1"/>
              </a:solidFill>
            </a:endParaRPr>
          </a:p>
          <a:p>
            <a:pPr marL="0" lvl="0" indent="0" algn="l" rtl="0">
              <a:spcBef>
                <a:spcPts val="0"/>
              </a:spcBef>
              <a:spcAft>
                <a:spcPts val="0"/>
              </a:spcAft>
              <a:buNone/>
            </a:pPr>
            <a:r>
              <a:rPr lang="en" sz="2000">
                <a:solidFill>
                  <a:schemeClr val="lt1"/>
                </a:solidFill>
              </a:rPr>
              <a:t>4</a:t>
            </a:r>
            <a:r>
              <a:rPr lang="en" sz="4000">
                <a:solidFill>
                  <a:schemeClr val="lt1"/>
                </a:solidFill>
              </a:rPr>
              <a:t> The Nephilim were on the earth in those days-and also afterward-when the sons of God went to the daughters of humans and had </a:t>
            </a:r>
            <a:endParaRPr sz="4000">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61"/>
        <p:cNvGrpSpPr/>
        <p:nvPr/>
      </p:nvGrpSpPr>
      <p:grpSpPr>
        <a:xfrm>
          <a:off x="0" y="0"/>
          <a:ext cx="0" cy="0"/>
          <a:chOff x="0" y="0"/>
          <a:chExt cx="0" cy="0"/>
        </a:xfrm>
      </p:grpSpPr>
      <p:sp>
        <p:nvSpPr>
          <p:cNvPr id="462" name="Google Shape;462;p100"/>
          <p:cNvSpPr txBox="1">
            <a:spLocks noGrp="1"/>
          </p:cNvSpPr>
          <p:nvPr>
            <p:ph type="ctrTitle"/>
          </p:nvPr>
        </p:nvSpPr>
        <p:spPr>
          <a:xfrm>
            <a:off x="109000" y="1046650"/>
            <a:ext cx="8772600" cy="14160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None/>
            </a:pPr>
            <a:r>
              <a:rPr lang="en" sz="4000">
                <a:solidFill>
                  <a:schemeClr val="lt1"/>
                </a:solidFill>
              </a:rPr>
              <a:t>Children by them. They were the heroes of old, men of renown.</a:t>
            </a:r>
            <a:endParaRPr sz="400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66"/>
        <p:cNvGrpSpPr/>
        <p:nvPr/>
      </p:nvGrpSpPr>
      <p:grpSpPr>
        <a:xfrm>
          <a:off x="0" y="0"/>
          <a:ext cx="0" cy="0"/>
          <a:chOff x="0" y="0"/>
          <a:chExt cx="0" cy="0"/>
        </a:xfrm>
      </p:grpSpPr>
      <p:pic>
        <p:nvPicPr>
          <p:cNvPr id="467" name="Google Shape;467;p101"/>
          <p:cNvPicPr preferRelativeResize="0"/>
          <p:nvPr/>
        </p:nvPicPr>
        <p:blipFill>
          <a:blip r:embed="rId3">
            <a:alphaModFix/>
          </a:blip>
          <a:stretch>
            <a:fillRect/>
          </a:stretch>
        </p:blipFill>
        <p:spPr>
          <a:xfrm>
            <a:off x="0" y="0"/>
            <a:ext cx="9337225"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6"/>
        <p:cNvGrpSpPr/>
        <p:nvPr/>
      </p:nvGrpSpPr>
      <p:grpSpPr>
        <a:xfrm>
          <a:off x="0" y="0"/>
          <a:ext cx="0" cy="0"/>
          <a:chOff x="0" y="0"/>
          <a:chExt cx="0" cy="0"/>
        </a:xfrm>
      </p:grpSpPr>
      <p:pic>
        <p:nvPicPr>
          <p:cNvPr id="517" name="Google Shape;517;p110"/>
          <p:cNvPicPr preferRelativeResize="0"/>
          <p:nvPr/>
        </p:nvPicPr>
        <p:blipFill>
          <a:blip r:embed="rId4">
            <a:alphaModFix/>
          </a:blip>
          <a:stretch>
            <a:fillRect/>
          </a:stretch>
        </p:blipFill>
        <p:spPr>
          <a:xfrm>
            <a:off x="32150" y="-32150"/>
            <a:ext cx="9144000" cy="5175650"/>
          </a:xfrm>
          <a:prstGeom prst="rect">
            <a:avLst/>
          </a:prstGeom>
          <a:noFill/>
          <a:ln>
            <a:noFill/>
          </a:ln>
        </p:spPr>
      </p:pic>
      <p:sp>
        <p:nvSpPr>
          <p:cNvPr id="518" name="Google Shape;518;p110"/>
          <p:cNvSpPr txBox="1">
            <a:spLocks noGrp="1"/>
          </p:cNvSpPr>
          <p:nvPr>
            <p:ph type="subTitle" idx="1"/>
          </p:nvPr>
        </p:nvSpPr>
        <p:spPr>
          <a:xfrm>
            <a:off x="-114250" y="3419700"/>
            <a:ext cx="9290400" cy="861744"/>
          </a:xfrm>
          <a:prstGeom prst="rect">
            <a:avLst/>
          </a:prstGeom>
        </p:spPr>
        <p:txBody>
          <a:bodyPr spcFirstLastPara="1" wrap="square" lIns="91425" tIns="91425" rIns="91425" bIns="91425" anchor="t" anchorCtr="0">
            <a:spAutoFit/>
          </a:bodyPr>
          <a:lstStyle/>
          <a:p>
            <a:pPr marL="0" lvl="0" indent="0" algn="ctr" rtl="0">
              <a:spcBef>
                <a:spcPts val="0"/>
              </a:spcBef>
              <a:spcAft>
                <a:spcPts val="0"/>
              </a:spcAft>
              <a:buNone/>
            </a:pPr>
            <a:r>
              <a:rPr lang="en-US" sz="4400" b="1" dirty="0">
                <a:solidFill>
                  <a:schemeClr val="lt1"/>
                </a:solidFill>
                <a:latin typeface="Playfair Display"/>
                <a:ea typeface="Playfair Display"/>
                <a:cs typeface="Playfair Display"/>
                <a:sym typeface="Playfair Display"/>
              </a:rPr>
              <a:t>www.covingtonwacc.org/angels</a:t>
            </a:r>
            <a:endParaRPr sz="4400" b="1" dirty="0">
              <a:solidFill>
                <a:schemeClr val="lt1"/>
              </a:solidFill>
              <a:latin typeface="Playfair Display"/>
              <a:ea typeface="Playfair Display"/>
              <a:cs typeface="Playfair Display"/>
              <a:sym typeface="Playfair Display"/>
            </a:endParaRPr>
          </a:p>
        </p:txBody>
      </p:sp>
      <p:pic>
        <p:nvPicPr>
          <p:cNvPr id="519" name="Google Shape;519;p110"/>
          <p:cNvPicPr preferRelativeResize="0"/>
          <p:nvPr/>
        </p:nvPicPr>
        <p:blipFill rotWithShape="1">
          <a:blip r:embed="rId5">
            <a:alphaModFix/>
          </a:blip>
          <a:srcRect l="5621" t="3807" r="8829" b="10650"/>
          <a:stretch/>
        </p:blipFill>
        <p:spPr>
          <a:xfrm>
            <a:off x="6812025" y="-108825"/>
            <a:ext cx="2364127" cy="1984573"/>
          </a:xfrm>
          <a:prstGeom prst="rect">
            <a:avLst/>
          </a:prstGeom>
          <a:noFill/>
          <a:ln>
            <a:noFill/>
          </a:ln>
        </p:spPr>
      </p:pic>
      <p:sp>
        <p:nvSpPr>
          <p:cNvPr id="520" name="Google Shape;520;p110"/>
          <p:cNvSpPr txBox="1"/>
          <p:nvPr/>
        </p:nvSpPr>
        <p:spPr>
          <a:xfrm>
            <a:off x="6008750" y="2247524"/>
            <a:ext cx="3313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555</Words>
  <Application>Microsoft Office PowerPoint</Application>
  <PresentationFormat>On-screen Show (16:9)</PresentationFormat>
  <Paragraphs>27</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Playfair Display</vt:lpstr>
      <vt:lpstr>Simple Light</vt:lpstr>
      <vt:lpstr>Angels: Dark and Light</vt:lpstr>
      <vt:lpstr>PowerPoint Presentation</vt:lpstr>
      <vt:lpstr>The angels  we imagine</vt:lpstr>
      <vt:lpstr>Jude 6 &amp; 14  6 And the angels who did not keep their positions of authority but abandoned their proper dwelling-these he has kept in darkness, bound with everlasting chains for judgment on the great Day.</vt:lpstr>
      <vt:lpstr>PowerPoint Presentation</vt:lpstr>
      <vt:lpstr>PowerPoint Presentation</vt:lpstr>
      <vt:lpstr>Ezekiel 28:11-19 11 The word of the Lord came to me:12 “Son of man, take up a lament concerning the king off Tyre and say to him:’This what the Sovereign Lord says: “You were the seal of perfection, full of wisdom and perfect in beauty.</vt:lpstr>
      <vt:lpstr>13 You were in Eden, the garden of God; every precious stone adorned you: carnelian, chrysolite and emerald, topaz, onyx and jasper, lapis lazuli, turquoise and beryl. Your settings and mountings were made of gold; on the day you were created they were prepared.</vt:lpstr>
      <vt:lpstr>14 You were anointed as a guardian cherub, for so I ordained you. You were on the holy mount of God; you walked among the fiery stones. 15 You were blameless in your ways from the day you were created till wickedness was found in you. 16 Through your widespread trade you </vt:lpstr>
      <vt:lpstr>Were filled with violence, and you sinned. So I drove you in disgrace from the mount of God, and I expelled you, guardian cherub, from among the fiery stones. 17 Your heart became proud on account of your beauty, and you corrupted your wisdom because of your splendor. </vt:lpstr>
      <vt:lpstr>So I threw you to the earth; I made a spectacle of you before kings. 18 By your many sins and dishonest trade you have desecrated your sanctuaries. So I made a fire come out from you, and it consumed you, and I reduced you to ashes on the ground in the sight of all who were watching.</vt:lpstr>
      <vt:lpstr>watching.19 All the nations who knew you are appalled at you; you have come to a horrible end and will be no more.’”</vt:lpstr>
      <vt:lpstr>PowerPoint Presentation</vt:lpstr>
      <vt:lpstr>Genesis 6:1-4 1 When human beings began to increase in number on the earth and daughters were born to them, 2 the sons of God saw that the daughters of humans were beautiful, and they married any of them they chose. </vt:lpstr>
      <vt:lpstr>3 Then the Lord said, “My Spirit will not contend with humans forever, for they are mortal; their days will be a hundred and twenty years.” 4 The Nephilim were on the earth in those days-and also afterward-when the sons of God went to the daughters of humans and had </vt:lpstr>
      <vt:lpstr>Children by them. They were the heroes of old, men of renown.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ccc media</dc:creator>
  <cp:lastModifiedBy>ccc media</cp:lastModifiedBy>
  <cp:revision>1</cp:revision>
  <dcterms:modified xsi:type="dcterms:W3CDTF">2026-09-11T04:50:53Z</dcterms:modified>
</cp:coreProperties>
</file>