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4" r:id="rId1"/>
    <p:sldMasterId id="2147483706" r:id="rId2"/>
  </p:sldMasterIdLst>
  <p:notesMasterIdLst>
    <p:notesMasterId r:id="rId14"/>
  </p:notesMasterIdLst>
  <p:sldIdLst>
    <p:sldId id="260" r:id="rId3"/>
    <p:sldId id="261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</p:sldIdLst>
  <p:sldSz cx="9144000" cy="5143500" type="screen16x9"/>
  <p:notesSz cx="6858000" cy="9144000"/>
  <p:embeddedFontLst>
    <p:embeddedFont>
      <p:font typeface="Architects Daughter" panose="020B0604020202020204" charset="0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0" y="60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82a6d880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82a6d880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709b7e706e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709b7e706e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72061e80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72061e80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6f498be8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6f498be8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829fdbf8f9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829fdbf8f9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6d214ebddd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6d214ebddd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829fdbf8f9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829fdbf8f9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72ea365f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72ea365f7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829fdbf8f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829fdbf8f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6" name="Google Shape;146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0" name="Google Shape;150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8" name="Google Shape;158;p4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9" name="Google Shape;159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5" name="Google Shape;165;p4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6" name="Google Shape;166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9" name="Google Shape;169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3" name="Google Shape;173;p4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4" name="Google Shape;174;p4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78" name="Google Shape;178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1" name="Google Shape;181;p4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music.youtube.com/watch?v=dCU0IP5ioa8&amp;list=PLrXXV5ap7yJ5bEwos_Y_MZiI2OXafEOq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CU0IP5ioa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800" y="-30450"/>
            <a:ext cx="5204400" cy="52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65"/>
          <p:cNvSpPr txBox="1"/>
          <p:nvPr/>
        </p:nvSpPr>
        <p:spPr>
          <a:xfrm>
            <a:off x="6429400" y="4480800"/>
            <a:ext cx="2845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 dirty="0">
                <a:solidFill>
                  <a:schemeClr val="hlink"/>
                </a:solidFill>
                <a:hlinkClick r:id="rId4"/>
              </a:rPr>
              <a:t>https://music.youtube.com/watch?v=dCU0IP5ioa8&amp;list=PLrXXV5ap7yJ5bEwos_Y_MZiI2OXafEOqf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66" descr="Want to learn the Fruits of the Spirit (Gal. 5:22)." title="Fruit of the Spirit So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92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18" name="Google Shape;418;p92"/>
          <p:cNvSpPr txBox="1"/>
          <p:nvPr/>
        </p:nvSpPr>
        <p:spPr>
          <a:xfrm>
            <a:off x="24150" y="582375"/>
            <a:ext cx="9095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Today’s Message</a:t>
            </a:r>
            <a:endParaRPr sz="3500"/>
          </a:p>
        </p:txBody>
      </p:sp>
      <p:sp>
        <p:nvSpPr>
          <p:cNvPr id="419" name="Google Shape;419;p92"/>
          <p:cNvSpPr txBox="1"/>
          <p:nvPr/>
        </p:nvSpPr>
        <p:spPr>
          <a:xfrm>
            <a:off x="697150" y="1305663"/>
            <a:ext cx="75744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Keeping Step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with the Spirit</a:t>
            </a:r>
            <a:endParaRPr sz="20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Key Scripture</a:t>
            </a: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Galatians 5:22-23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46" y="-4"/>
            <a:ext cx="5465675" cy="54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613" y="816625"/>
            <a:ext cx="6730775" cy="378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088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379" y="131338"/>
            <a:ext cx="5824024" cy="5369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8474" y="0"/>
            <a:ext cx="92424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450" y="184738"/>
            <a:ext cx="7521100" cy="477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On-screen Show (16:9)</PresentationFormat>
  <Paragraphs>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Architects Daughter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ccc media</cp:lastModifiedBy>
  <cp:revision>1</cp:revision>
  <dcterms:modified xsi:type="dcterms:W3CDTF">2026-09-01T19:26:33Z</dcterms:modified>
</cp:coreProperties>
</file>