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5" r:id="rId1"/>
  </p:sldMasterIdLst>
  <p:notesMasterIdLst>
    <p:notesMasterId r:id="rId10"/>
  </p:notes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bf497a72f4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bf497a72f4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bf497a72f4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bf497a72f4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bf497a72f4_0_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3bf497a72f4_0_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bf497a72f4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bf497a72f4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bf497a72f4_0_6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bf497a72f4_0_6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bf497a72f4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bf497a72f4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bf497a72f4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bf497a72f4_0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bf497a72f4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bf497a72f4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0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6156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Foundational Scripture: Philippians 4:8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47" name="Google Shape;447;p102"/>
          <p:cNvSpPr txBox="1"/>
          <p:nvPr/>
        </p:nvSpPr>
        <p:spPr>
          <a:xfrm>
            <a:off x="2721275" y="342900"/>
            <a:ext cx="3655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</a:rPr>
              <a:t>New Sermon Series:</a:t>
            </a:r>
            <a:r>
              <a:rPr lang="en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48" name="Google Shape;448;p102"/>
          <p:cNvSpPr txBox="1">
            <a:spLocks noGrp="1"/>
          </p:cNvSpPr>
          <p:nvPr>
            <p:ph type="ctrTitle"/>
          </p:nvPr>
        </p:nvSpPr>
        <p:spPr>
          <a:xfrm>
            <a:off x="311708" y="1095950"/>
            <a:ext cx="8520600" cy="9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Fasting &amp; Feasting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03"/>
          <p:cNvSpPr txBox="1">
            <a:spLocks noGrp="1"/>
          </p:cNvSpPr>
          <p:nvPr>
            <p:ph type="ctrTitle"/>
          </p:nvPr>
        </p:nvSpPr>
        <p:spPr>
          <a:xfrm>
            <a:off x="311708" y="505350"/>
            <a:ext cx="8520600" cy="9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Fasting the negative</a:t>
            </a:r>
            <a:endParaRPr/>
          </a:p>
        </p:txBody>
      </p:sp>
      <p:sp>
        <p:nvSpPr>
          <p:cNvPr id="454" name="Google Shape;454;p103"/>
          <p:cNvSpPr txBox="1">
            <a:spLocks noGrp="1"/>
          </p:cNvSpPr>
          <p:nvPr>
            <p:ph type="subTitle" idx="1"/>
          </p:nvPr>
        </p:nvSpPr>
        <p:spPr>
          <a:xfrm>
            <a:off x="228600" y="2340700"/>
            <a:ext cx="8520600" cy="2586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chemeClr val="dk1"/>
                </a:solidFill>
              </a:rPr>
              <a:t>Feasting on the Positive, specifically, the PROMISES OF GOD</a:t>
            </a:r>
            <a:endParaRPr sz="5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04"/>
          <p:cNvSpPr txBox="1">
            <a:spLocks noGrp="1"/>
          </p:cNvSpPr>
          <p:nvPr>
            <p:ph type="ctrTitle"/>
          </p:nvPr>
        </p:nvSpPr>
        <p:spPr>
          <a:xfrm>
            <a:off x="127500" y="-120600"/>
            <a:ext cx="8889000" cy="526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Fasting &amp; Feasting Overview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i="1"/>
              <a:t>Week 1</a:t>
            </a:r>
            <a:r>
              <a:rPr lang="en" sz="3500"/>
              <a:t>:Fasting Negativity, </a:t>
            </a:r>
            <a:endParaRPr sz="3500"/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</a:rPr>
              <a:t>Feasting on Truth</a:t>
            </a:r>
            <a:endParaRPr sz="3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i="1"/>
              <a:t>Week 2</a:t>
            </a:r>
            <a:r>
              <a:rPr lang="en" sz="3500"/>
              <a:t>: Fasting Fear, </a:t>
            </a:r>
            <a:endParaRPr sz="3500"/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</a:rPr>
              <a:t>Feasting on Faith</a:t>
            </a:r>
            <a:endParaRPr sz="3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i="1"/>
              <a:t>Week 3: </a:t>
            </a:r>
            <a:r>
              <a:rPr lang="en" sz="3500"/>
              <a:t>Fasting Complaint,</a:t>
            </a:r>
            <a:endParaRPr sz="3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						</a:t>
            </a:r>
            <a:r>
              <a:rPr lang="en" sz="3500">
                <a:solidFill>
                  <a:schemeClr val="lt1"/>
                </a:solidFill>
              </a:rPr>
              <a:t>Feasting on Gratitude</a:t>
            </a:r>
            <a:endParaRPr sz="3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i="1"/>
              <a:t>Week 4:</a:t>
            </a:r>
            <a:r>
              <a:rPr lang="en" sz="3500"/>
              <a:t> Fasting Unbelief, </a:t>
            </a:r>
            <a:endParaRPr sz="3500"/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</a:rPr>
              <a:t>Feasting on God’s Promises</a:t>
            </a:r>
            <a:endParaRPr sz="3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5"/>
          <p:cNvSpPr txBox="1">
            <a:spLocks noGrp="1"/>
          </p:cNvSpPr>
          <p:nvPr>
            <p:ph type="ctrTitle"/>
          </p:nvPr>
        </p:nvSpPr>
        <p:spPr>
          <a:xfrm>
            <a:off x="259383" y="101650"/>
            <a:ext cx="8520600" cy="591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Phil. 4:8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Finally, brothers and sisters, whatever is true, whatever is noble, whatever is right, whatever is pure, whatever is lovely, whatever is admirable-If anything is excellent or praiseworthy-think about such things.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06"/>
          <p:cNvSpPr txBox="1">
            <a:spLocks noGrp="1"/>
          </p:cNvSpPr>
          <p:nvPr>
            <p:ph type="ctrTitle"/>
          </p:nvPr>
        </p:nvSpPr>
        <p:spPr>
          <a:xfrm>
            <a:off x="228608" y="1066050"/>
            <a:ext cx="8520600" cy="28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Psalm 23:4- “Even though I walk through the valley of the shadow of death…”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07"/>
          <p:cNvSpPr txBox="1">
            <a:spLocks noGrp="1"/>
          </p:cNvSpPr>
          <p:nvPr>
            <p:ph type="ctrTitle"/>
          </p:nvPr>
        </p:nvSpPr>
        <p:spPr>
          <a:xfrm>
            <a:off x="228608" y="1066050"/>
            <a:ext cx="8520600" cy="28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Matthew 4:4- “Man shall not live on bread alone, but on every word that comes from the mouth of God.”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08"/>
          <p:cNvSpPr txBox="1">
            <a:spLocks noGrp="1"/>
          </p:cNvSpPr>
          <p:nvPr>
            <p:ph type="ctrTitle"/>
          </p:nvPr>
        </p:nvSpPr>
        <p:spPr>
          <a:xfrm>
            <a:off x="228608" y="602525"/>
            <a:ext cx="8520600" cy="387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Promises to Feast on…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Hebrews 13:5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Philippians 4:19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John 14:27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Romans 8:28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09"/>
          <p:cNvSpPr txBox="1">
            <a:spLocks noGrp="1"/>
          </p:cNvSpPr>
          <p:nvPr>
            <p:ph type="ctrTitle"/>
          </p:nvPr>
        </p:nvSpPr>
        <p:spPr>
          <a:xfrm>
            <a:off x="228608" y="602525"/>
            <a:ext cx="8520600" cy="326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Blessed are those who hunger and thirst for righteousness, for they will be filled.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Matthew 5:6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Office PowerPoint</Application>
  <PresentationFormat>On-screen Show (16:9)</PresentationFormat>
  <Paragraphs>28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Fasting &amp; Feasting</vt:lpstr>
      <vt:lpstr>Fasting the negative</vt:lpstr>
      <vt:lpstr>Fasting &amp; Feasting Overview  Week 1:Fasting Negativity,  Feasting on Truth Week 2: Fasting Fear,  Feasting on Faith Week 3: Fasting Complaint,       Feasting on Gratitude Week 4: Fasting Unbelief,  Feasting on God’s Promises</vt:lpstr>
      <vt:lpstr>Phil. 4:8 Finally, brothers and sisters, whatever is true, whatever is noble, whatever is right, whatever is pure, whatever is lovely, whatever is admirable-If anything is excellent or praiseworthy-think about such things. </vt:lpstr>
      <vt:lpstr>Psalm 23:4- “Even though I walk through the valley of the shadow of death…” </vt:lpstr>
      <vt:lpstr>Matthew 4:4- “Man shall not live on bread alone, but on every word that comes from the mouth of God.” </vt:lpstr>
      <vt:lpstr>Promises to Feast on…  Hebrews 13:5 Philippians 4:19 John 14:27 Romans 8:28</vt:lpstr>
      <vt:lpstr>Blessed are those who hunger and thirst for righteousness, for they will be filled.  Matthew 5:6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1</cp:revision>
  <dcterms:modified xsi:type="dcterms:W3CDTF">2026-09-19T02:00:03Z</dcterms:modified>
</cp:coreProperties>
</file>