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4" r:id="rId1"/>
  </p:sldMasterIdLst>
  <p:notesMasterIdLst>
    <p:notesMasterId r:id="rId15"/>
  </p:notesMasterIdLst>
  <p:sldIdLst>
    <p:sldId id="298" r:id="rId2"/>
    <p:sldId id="299" r:id="rId3"/>
    <p:sldId id="300" r:id="rId4"/>
    <p:sldId id="301" r:id="rId5"/>
    <p:sldId id="302" r:id="rId6"/>
    <p:sldId id="303" r:id="rId7"/>
    <p:sldId id="304" r:id="rId8"/>
    <p:sldId id="305" r:id="rId9"/>
    <p:sldId id="306" r:id="rId10"/>
    <p:sldId id="307" r:id="rId11"/>
    <p:sldId id="308" r:id="rId12"/>
    <p:sldId id="309" r:id="rId13"/>
    <p:sldId id="310" r:id="rId14"/>
  </p:sldIdLst>
  <p:sldSz cx="9144000" cy="5143500" type="screen16x9"/>
  <p:notesSz cx="6858000" cy="9144000"/>
  <p:embeddedFontLst>
    <p:embeddedFont>
      <p:font typeface="Playfair Display Medium" panose="020B060402020202020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592">
          <p15:clr>
            <a:srgbClr val="A4A3A4"/>
          </p15:clr>
        </p15:guide>
        <p15:guide id="3" orient="horz" pos="2376">
          <p15:clr>
            <a:srgbClr val="9AA0A6"/>
          </p15:clr>
        </p15:guide>
        <p15:guide id="4" orient="horz" pos="216">
          <p15:clr>
            <a:srgbClr val="9AA0A6"/>
          </p15:clr>
        </p15:guide>
        <p15:guide id="5" pos="14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9" d="100"/>
          <a:sy n="139" d="100"/>
        </p:scale>
        <p:origin x="804" y="126"/>
      </p:cViewPr>
      <p:guideLst>
        <p:guide orient="horz" pos="1620"/>
        <p:guide pos="2592"/>
        <p:guide orient="horz" pos="2376"/>
        <p:guide orient="horz" pos="216"/>
        <p:guide pos="1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2e1fa6e5719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2e1fa6e5719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2e1fa6e5719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2e1fa6e5719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2e1fa6e5719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2e1fa6e5719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2dbdc21bfa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2dbdc21bf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2e1fa6e5719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 name="Google Shape;457;g2e1fa6e5719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2dbdc21bfa8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2dbdc21bfa8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2e1fa6e571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2e1fa6e571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2dbdc21bfa8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2dbdc21bfa8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2e1fa6e5719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2e1fa6e5719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27241cea40b_0_3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27241cea40b_0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2e1fa6e5719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0" name="Google Shape;490;g2e1fa6e5719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2e1fa6e5719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2e1fa6e5719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2e1fa6e5719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2" name="Google Shape;502;g2e1fa6e5719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9"/>
        <p:cNvGrpSpPr/>
        <p:nvPr/>
      </p:nvGrpSpPr>
      <p:grpSpPr>
        <a:xfrm>
          <a:off x="0" y="0"/>
          <a:ext cx="0" cy="0"/>
          <a:chOff x="0" y="0"/>
          <a:chExt cx="0" cy="0"/>
        </a:xfrm>
      </p:grpSpPr>
      <p:sp>
        <p:nvSpPr>
          <p:cNvPr id="100" name="Google Shape;100;p2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sp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01" name="Google Shape;101;p2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sp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2" name="Google Shape;102;p26"/>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3"/>
        <p:cNvGrpSpPr/>
        <p:nvPr/>
      </p:nvGrpSpPr>
      <p:grpSpPr>
        <a:xfrm>
          <a:off x="0" y="0"/>
          <a:ext cx="0" cy="0"/>
          <a:chOff x="0" y="0"/>
          <a:chExt cx="0" cy="0"/>
        </a:xfrm>
      </p:grpSpPr>
      <p:sp>
        <p:nvSpPr>
          <p:cNvPr id="104" name="Google Shape;104;p2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sp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05" name="Google Shape;105;p27"/>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6"/>
        <p:cNvGrpSpPr/>
        <p:nvPr/>
      </p:nvGrpSpPr>
      <p:grpSpPr>
        <a:xfrm>
          <a:off x="0" y="0"/>
          <a:ext cx="0" cy="0"/>
          <a:chOff x="0" y="0"/>
          <a:chExt cx="0" cy="0"/>
        </a:xfrm>
      </p:grpSpPr>
      <p:sp>
        <p:nvSpPr>
          <p:cNvPr id="107" name="Google Shape;107;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8" name="Google Shape;108;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sp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09" name="Google Shape;109;p28"/>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0"/>
        <p:cNvGrpSpPr/>
        <p:nvPr/>
      </p:nvGrpSpPr>
      <p:grpSpPr>
        <a:xfrm>
          <a:off x="0" y="0"/>
          <a:ext cx="0" cy="0"/>
          <a:chOff x="0" y="0"/>
          <a:chExt cx="0" cy="0"/>
        </a:xfrm>
      </p:grpSpPr>
      <p:sp>
        <p:nvSpPr>
          <p:cNvPr id="111" name="Google Shape;111;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2" name="Google Shape;112;p2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sp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13" name="Google Shape;113;p29"/>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14" name="Google Shape;114;p29"/>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5"/>
        <p:cNvGrpSpPr/>
        <p:nvPr/>
      </p:nvGrpSpPr>
      <p:grpSpPr>
        <a:xfrm>
          <a:off x="0" y="0"/>
          <a:ext cx="0" cy="0"/>
          <a:chOff x="0" y="0"/>
          <a:chExt cx="0" cy="0"/>
        </a:xfrm>
      </p:grpSpPr>
      <p:sp>
        <p:nvSpPr>
          <p:cNvPr id="116" name="Google Shape;116;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7" name="Google Shape;117;p30"/>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18"/>
        <p:cNvGrpSpPr/>
        <p:nvPr/>
      </p:nvGrpSpPr>
      <p:grpSpPr>
        <a:xfrm>
          <a:off x="0" y="0"/>
          <a:ext cx="0" cy="0"/>
          <a:chOff x="0" y="0"/>
          <a:chExt cx="0" cy="0"/>
        </a:xfrm>
      </p:grpSpPr>
      <p:sp>
        <p:nvSpPr>
          <p:cNvPr id="119" name="Google Shape;119;p31"/>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sp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0" name="Google Shape;120;p31"/>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sp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21" name="Google Shape;121;p31"/>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2"/>
        <p:cNvGrpSpPr/>
        <p:nvPr/>
      </p:nvGrpSpPr>
      <p:grpSpPr>
        <a:xfrm>
          <a:off x="0" y="0"/>
          <a:ext cx="0" cy="0"/>
          <a:chOff x="0" y="0"/>
          <a:chExt cx="0" cy="0"/>
        </a:xfrm>
      </p:grpSpPr>
      <p:sp>
        <p:nvSpPr>
          <p:cNvPr id="123" name="Google Shape;123;p3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sp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24" name="Google Shape;124;p32"/>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5"/>
        <p:cNvGrpSpPr/>
        <p:nvPr/>
      </p:nvGrpSpPr>
      <p:grpSpPr>
        <a:xfrm>
          <a:off x="0" y="0"/>
          <a:ext cx="0" cy="0"/>
          <a:chOff x="0" y="0"/>
          <a:chExt cx="0" cy="0"/>
        </a:xfrm>
      </p:grpSpPr>
      <p:sp>
        <p:nvSpPr>
          <p:cNvPr id="126" name="Google Shape;126;p3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33"/>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sp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28" name="Google Shape;128;p33"/>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sp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29" name="Google Shape;129;p33"/>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sp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30" name="Google Shape;130;p33"/>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1"/>
        <p:cNvGrpSpPr/>
        <p:nvPr/>
      </p:nvGrpSpPr>
      <p:grpSpPr>
        <a:xfrm>
          <a:off x="0" y="0"/>
          <a:ext cx="0" cy="0"/>
          <a:chOff x="0" y="0"/>
          <a:chExt cx="0" cy="0"/>
        </a:xfrm>
      </p:grpSpPr>
      <p:sp>
        <p:nvSpPr>
          <p:cNvPr id="132" name="Google Shape;132;p34"/>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spAutoFit/>
          </a:bodyPr>
          <a:lstStyle>
            <a:lvl1pPr marL="457200" lvl="0" indent="-228600" rtl="0">
              <a:lnSpc>
                <a:spcPct val="100000"/>
              </a:lnSpc>
              <a:spcBef>
                <a:spcPts val="0"/>
              </a:spcBef>
              <a:spcAft>
                <a:spcPts val="0"/>
              </a:spcAft>
              <a:buSzPts val="1800"/>
              <a:buNone/>
              <a:defRPr/>
            </a:lvl1pPr>
          </a:lstStyle>
          <a:p>
            <a:endParaRPr/>
          </a:p>
        </p:txBody>
      </p:sp>
      <p:sp>
        <p:nvSpPr>
          <p:cNvPr id="133" name="Google Shape;133;p34"/>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34"/>
        <p:cNvGrpSpPr/>
        <p:nvPr/>
      </p:nvGrpSpPr>
      <p:grpSpPr>
        <a:xfrm>
          <a:off x="0" y="0"/>
          <a:ext cx="0" cy="0"/>
          <a:chOff x="0" y="0"/>
          <a:chExt cx="0" cy="0"/>
        </a:xfrm>
      </p:grpSpPr>
      <p:sp>
        <p:nvSpPr>
          <p:cNvPr id="135" name="Google Shape;135;p3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sp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36" name="Google Shape;136;p3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sp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137" name="Google Shape;137;p35"/>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8"/>
        <p:cNvGrpSpPr/>
        <p:nvPr/>
      </p:nvGrpSpPr>
      <p:grpSpPr>
        <a:xfrm>
          <a:off x="0" y="0"/>
          <a:ext cx="0" cy="0"/>
          <a:chOff x="0" y="0"/>
          <a:chExt cx="0" cy="0"/>
        </a:xfrm>
      </p:grpSpPr>
      <p:sp>
        <p:nvSpPr>
          <p:cNvPr id="139" name="Google Shape;139;p36"/>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95"/>
        <p:cNvGrpSpPr/>
        <p:nvPr/>
      </p:nvGrpSpPr>
      <p:grpSpPr>
        <a:xfrm>
          <a:off x="0" y="0"/>
          <a:ext cx="0" cy="0"/>
          <a:chOff x="0" y="0"/>
          <a:chExt cx="0" cy="0"/>
        </a:xfrm>
      </p:grpSpPr>
      <p:sp>
        <p:nvSpPr>
          <p:cNvPr id="96" name="Google Shape;96;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97" name="Google Shape;97;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sp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98" name="Google Shape;98;p25"/>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15C"/>
            </a:gs>
          </a:gsLst>
          <a:lin ang="5400012" scaled="0"/>
        </a:gradFill>
        <a:effectLst/>
      </p:bgPr>
    </p:bg>
    <p:spTree>
      <p:nvGrpSpPr>
        <p:cNvPr id="1" name="Shape 435"/>
        <p:cNvGrpSpPr/>
        <p:nvPr/>
      </p:nvGrpSpPr>
      <p:grpSpPr>
        <a:xfrm>
          <a:off x="0" y="0"/>
          <a:ext cx="0" cy="0"/>
          <a:chOff x="0" y="0"/>
          <a:chExt cx="0" cy="0"/>
        </a:xfrm>
      </p:grpSpPr>
      <p:pic>
        <p:nvPicPr>
          <p:cNvPr id="436" name="Google Shape;436;p91"/>
          <p:cNvPicPr preferRelativeResize="0"/>
          <p:nvPr/>
        </p:nvPicPr>
        <p:blipFill>
          <a:blip r:embed="rId3">
            <a:alphaModFix/>
          </a:blip>
          <a:stretch>
            <a:fillRect/>
          </a:stretch>
        </p:blipFill>
        <p:spPr>
          <a:xfrm>
            <a:off x="1346200" y="152400"/>
            <a:ext cx="6451599" cy="4838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15C"/>
            </a:gs>
          </a:gsLst>
          <a:lin ang="5400012" scaled="0"/>
        </a:gradFill>
        <a:effectLst/>
      </p:bgPr>
    </p:bg>
    <p:spTree>
      <p:nvGrpSpPr>
        <p:cNvPr id="1" name="Shape 440"/>
        <p:cNvGrpSpPr/>
        <p:nvPr/>
      </p:nvGrpSpPr>
      <p:grpSpPr>
        <a:xfrm>
          <a:off x="0" y="0"/>
          <a:ext cx="0" cy="0"/>
          <a:chOff x="0" y="0"/>
          <a:chExt cx="0" cy="0"/>
        </a:xfrm>
      </p:grpSpPr>
      <p:pic>
        <p:nvPicPr>
          <p:cNvPr id="441" name="Google Shape;441;p92"/>
          <p:cNvPicPr preferRelativeResize="0"/>
          <p:nvPr/>
        </p:nvPicPr>
        <p:blipFill>
          <a:blip r:embed="rId3">
            <a:alphaModFix/>
          </a:blip>
          <a:stretch>
            <a:fillRect/>
          </a:stretch>
        </p:blipFill>
        <p:spPr>
          <a:xfrm>
            <a:off x="1346200" y="152400"/>
            <a:ext cx="6451599" cy="4838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15C"/>
            </a:gs>
          </a:gsLst>
          <a:lin ang="5400012" scaled="0"/>
        </a:gradFill>
        <a:effectLst/>
      </p:bgPr>
    </p:bg>
    <p:spTree>
      <p:nvGrpSpPr>
        <p:cNvPr id="1" name="Shape 445"/>
        <p:cNvGrpSpPr/>
        <p:nvPr/>
      </p:nvGrpSpPr>
      <p:grpSpPr>
        <a:xfrm>
          <a:off x="0" y="0"/>
          <a:ext cx="0" cy="0"/>
          <a:chOff x="0" y="0"/>
          <a:chExt cx="0" cy="0"/>
        </a:xfrm>
      </p:grpSpPr>
      <p:pic>
        <p:nvPicPr>
          <p:cNvPr id="446" name="Google Shape;446;p93"/>
          <p:cNvPicPr preferRelativeResize="0"/>
          <p:nvPr/>
        </p:nvPicPr>
        <p:blipFill>
          <a:blip r:embed="rId3">
            <a:alphaModFix/>
          </a:blip>
          <a:stretch>
            <a:fillRect/>
          </a:stretch>
        </p:blipFill>
        <p:spPr>
          <a:xfrm>
            <a:off x="4491125" y="1596300"/>
            <a:ext cx="4652877" cy="3489650"/>
          </a:xfrm>
          <a:prstGeom prst="rect">
            <a:avLst/>
          </a:prstGeom>
          <a:noFill/>
          <a:ln>
            <a:noFill/>
          </a:ln>
        </p:spPr>
      </p:pic>
      <p:pic>
        <p:nvPicPr>
          <p:cNvPr id="447" name="Google Shape;447;p93"/>
          <p:cNvPicPr preferRelativeResize="0"/>
          <p:nvPr/>
        </p:nvPicPr>
        <p:blipFill>
          <a:blip r:embed="rId4">
            <a:alphaModFix/>
          </a:blip>
          <a:stretch>
            <a:fillRect/>
          </a:stretch>
        </p:blipFill>
        <p:spPr>
          <a:xfrm>
            <a:off x="0" y="23225"/>
            <a:ext cx="4998226" cy="374867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15C"/>
            </a:gs>
          </a:gsLst>
          <a:lin ang="5400012" scaled="0"/>
        </a:gradFill>
        <a:effectLst/>
      </p:bgPr>
    </p:bg>
    <p:spTree>
      <p:nvGrpSpPr>
        <p:cNvPr id="1" name="Shape 451"/>
        <p:cNvGrpSpPr/>
        <p:nvPr/>
      </p:nvGrpSpPr>
      <p:grpSpPr>
        <a:xfrm>
          <a:off x="0" y="0"/>
          <a:ext cx="0" cy="0"/>
          <a:chOff x="0" y="0"/>
          <a:chExt cx="0" cy="0"/>
        </a:xfrm>
      </p:grpSpPr>
      <p:sp>
        <p:nvSpPr>
          <p:cNvPr id="452" name="Google Shape;452;p94"/>
          <p:cNvSpPr txBox="1"/>
          <p:nvPr/>
        </p:nvSpPr>
        <p:spPr>
          <a:xfrm>
            <a:off x="96850" y="505800"/>
            <a:ext cx="87705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0">
                <a:solidFill>
                  <a:schemeClr val="dk1"/>
                </a:solidFill>
                <a:latin typeface="Playfair Display Medium"/>
                <a:ea typeface="Playfair Display Medium"/>
                <a:cs typeface="Playfair Display Medium"/>
                <a:sym typeface="Playfair Display Medium"/>
              </a:rPr>
              <a:t>Today’s Message:</a:t>
            </a:r>
            <a:r>
              <a:rPr lang="en" sz="6000">
                <a:solidFill>
                  <a:schemeClr val="lt1"/>
                </a:solidFill>
                <a:latin typeface="Playfair Display Medium"/>
                <a:ea typeface="Playfair Display Medium"/>
                <a:cs typeface="Playfair Display Medium"/>
                <a:sym typeface="Playfair Display Medium"/>
              </a:rPr>
              <a:t> </a:t>
            </a:r>
            <a:endParaRPr>
              <a:solidFill>
                <a:schemeClr val="lt1"/>
              </a:solidFill>
            </a:endParaRPr>
          </a:p>
        </p:txBody>
      </p:sp>
      <p:sp>
        <p:nvSpPr>
          <p:cNvPr id="453" name="Google Shape;453;p94"/>
          <p:cNvSpPr txBox="1"/>
          <p:nvPr/>
        </p:nvSpPr>
        <p:spPr>
          <a:xfrm>
            <a:off x="146400" y="1614000"/>
            <a:ext cx="8851200" cy="118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500">
                <a:solidFill>
                  <a:schemeClr val="dk1"/>
                </a:solidFill>
                <a:latin typeface="Playfair Display Medium"/>
                <a:ea typeface="Playfair Display Medium"/>
                <a:cs typeface="Playfair Display Medium"/>
                <a:sym typeface="Playfair Display Medium"/>
              </a:rPr>
              <a:t>   Prayer as Worship </a:t>
            </a:r>
            <a:endParaRPr sz="6500">
              <a:solidFill>
                <a:schemeClr val="dk1"/>
              </a:solidFill>
              <a:latin typeface="Playfair Display Medium"/>
              <a:ea typeface="Playfair Display Medium"/>
              <a:cs typeface="Playfair Display Medium"/>
              <a:sym typeface="Playfair Display Medium"/>
            </a:endParaRPr>
          </a:p>
        </p:txBody>
      </p:sp>
      <p:sp>
        <p:nvSpPr>
          <p:cNvPr id="454" name="Google Shape;454;p94"/>
          <p:cNvSpPr txBox="1"/>
          <p:nvPr/>
        </p:nvSpPr>
        <p:spPr>
          <a:xfrm>
            <a:off x="1656400" y="3855225"/>
            <a:ext cx="5651400" cy="1262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500">
                <a:solidFill>
                  <a:schemeClr val="dk1"/>
                </a:solidFill>
              </a:rPr>
              <a:t>Key Scripture: 1 Tim 2: 1-8, </a:t>
            </a:r>
            <a:endParaRPr sz="3500">
              <a:solidFill>
                <a:schemeClr val="dk1"/>
              </a:solidFill>
            </a:endParaRPr>
          </a:p>
          <a:p>
            <a:pPr marL="0" lvl="0" indent="0" algn="ctr" rtl="0">
              <a:spcBef>
                <a:spcPts val="0"/>
              </a:spcBef>
              <a:spcAft>
                <a:spcPts val="0"/>
              </a:spcAft>
              <a:buNone/>
            </a:pPr>
            <a:r>
              <a:rPr lang="en" sz="3500">
                <a:solidFill>
                  <a:schemeClr val="dk1"/>
                </a:solidFill>
              </a:rPr>
              <a:t>Matt 21:13, Isa 56:7</a:t>
            </a:r>
            <a:endParaRPr sz="30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15C"/>
            </a:gs>
          </a:gsLst>
          <a:lin ang="5400012" scaled="0"/>
        </a:gradFill>
        <a:effectLst/>
      </p:bgPr>
    </p:bg>
    <p:spTree>
      <p:nvGrpSpPr>
        <p:cNvPr id="1" name="Shape 458"/>
        <p:cNvGrpSpPr/>
        <p:nvPr/>
      </p:nvGrpSpPr>
      <p:grpSpPr>
        <a:xfrm>
          <a:off x="0" y="0"/>
          <a:ext cx="0" cy="0"/>
          <a:chOff x="0" y="0"/>
          <a:chExt cx="0" cy="0"/>
        </a:xfrm>
      </p:grpSpPr>
      <p:pic>
        <p:nvPicPr>
          <p:cNvPr id="459" name="Google Shape;459;p95"/>
          <p:cNvPicPr preferRelativeResize="0"/>
          <p:nvPr/>
        </p:nvPicPr>
        <p:blipFill>
          <a:blip r:embed="rId3">
            <a:alphaModFix/>
          </a:blip>
          <a:stretch>
            <a:fillRect/>
          </a:stretch>
        </p:blipFill>
        <p:spPr>
          <a:xfrm>
            <a:off x="1115350" y="152400"/>
            <a:ext cx="6913293" cy="4838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15C"/>
            </a:gs>
          </a:gsLst>
          <a:lin ang="5400012" scaled="0"/>
        </a:gradFill>
        <a:effectLst/>
      </p:bgPr>
    </p:bg>
    <p:spTree>
      <p:nvGrpSpPr>
        <p:cNvPr id="1" name="Shape 463"/>
        <p:cNvGrpSpPr/>
        <p:nvPr/>
      </p:nvGrpSpPr>
      <p:grpSpPr>
        <a:xfrm>
          <a:off x="0" y="0"/>
          <a:ext cx="0" cy="0"/>
          <a:chOff x="0" y="0"/>
          <a:chExt cx="0" cy="0"/>
        </a:xfrm>
      </p:grpSpPr>
      <p:sp>
        <p:nvSpPr>
          <p:cNvPr id="464" name="Google Shape;464;p96"/>
          <p:cNvSpPr txBox="1"/>
          <p:nvPr/>
        </p:nvSpPr>
        <p:spPr>
          <a:xfrm>
            <a:off x="86650" y="0"/>
            <a:ext cx="8770500" cy="534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a:t>1 Timothy 2:1-8</a:t>
            </a:r>
            <a:endParaRPr sz="2000" b="1"/>
          </a:p>
          <a:p>
            <a:pPr marL="0" lvl="0" indent="0" algn="l" rtl="0">
              <a:spcBef>
                <a:spcPts val="0"/>
              </a:spcBef>
              <a:spcAft>
                <a:spcPts val="0"/>
              </a:spcAft>
              <a:buNone/>
            </a:pPr>
            <a:r>
              <a:rPr lang="en" sz="2000"/>
              <a:t>1</a:t>
            </a:r>
            <a:r>
              <a:rPr lang="en" sz="4500"/>
              <a:t> I urge, then, first of all, that petitions, prayers, intercession and thanksgiving be made for all people- </a:t>
            </a:r>
            <a:r>
              <a:rPr lang="en" sz="2000"/>
              <a:t>2</a:t>
            </a:r>
            <a:r>
              <a:rPr lang="en" sz="4500"/>
              <a:t>for kings and all those in authority, that we may live peaceful and quiet lives in all godliness and holiness.</a:t>
            </a:r>
            <a:endParaRPr sz="45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15C"/>
            </a:gs>
          </a:gsLst>
          <a:lin ang="5400012" scaled="0"/>
        </a:gradFill>
        <a:effectLst/>
      </p:bgPr>
    </p:bg>
    <p:spTree>
      <p:nvGrpSpPr>
        <p:cNvPr id="1" name="Shape 468"/>
        <p:cNvGrpSpPr/>
        <p:nvPr/>
      </p:nvGrpSpPr>
      <p:grpSpPr>
        <a:xfrm>
          <a:off x="0" y="0"/>
          <a:ext cx="0" cy="0"/>
          <a:chOff x="0" y="0"/>
          <a:chExt cx="0" cy="0"/>
        </a:xfrm>
      </p:grpSpPr>
      <p:sp>
        <p:nvSpPr>
          <p:cNvPr id="469" name="Google Shape;469;p97"/>
          <p:cNvSpPr txBox="1"/>
          <p:nvPr/>
        </p:nvSpPr>
        <p:spPr>
          <a:xfrm>
            <a:off x="86650" y="0"/>
            <a:ext cx="8770500" cy="503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t>3</a:t>
            </a:r>
            <a:r>
              <a:rPr lang="en" sz="4500"/>
              <a:t> This is good, and pleases God our Savior, </a:t>
            </a:r>
            <a:r>
              <a:rPr lang="en" sz="2000"/>
              <a:t>4 </a:t>
            </a:r>
            <a:r>
              <a:rPr lang="en" sz="4500"/>
              <a:t>who wants all people to be saved and to come to a knowledge of the truth. </a:t>
            </a:r>
            <a:r>
              <a:rPr lang="en" sz="2000"/>
              <a:t>5</a:t>
            </a:r>
            <a:r>
              <a:rPr lang="en" sz="4500"/>
              <a:t> For there is one God and one mediator between God and mankind, the man Christ Jesus,</a:t>
            </a:r>
            <a:endParaRPr sz="45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15C"/>
            </a:gs>
          </a:gsLst>
          <a:lin ang="5400012" scaled="0"/>
        </a:gradFill>
        <a:effectLst/>
      </p:bgPr>
    </p:bg>
    <p:spTree>
      <p:nvGrpSpPr>
        <p:cNvPr id="1" name="Shape 473"/>
        <p:cNvGrpSpPr/>
        <p:nvPr/>
      </p:nvGrpSpPr>
      <p:grpSpPr>
        <a:xfrm>
          <a:off x="0" y="0"/>
          <a:ext cx="0" cy="0"/>
          <a:chOff x="0" y="0"/>
          <a:chExt cx="0" cy="0"/>
        </a:xfrm>
      </p:grpSpPr>
      <p:sp>
        <p:nvSpPr>
          <p:cNvPr id="474" name="Google Shape;474;p98"/>
          <p:cNvSpPr txBox="1"/>
          <p:nvPr/>
        </p:nvSpPr>
        <p:spPr>
          <a:xfrm>
            <a:off x="120325" y="490150"/>
            <a:ext cx="8770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475" name="Google Shape;475;p98"/>
          <p:cNvSpPr txBox="1"/>
          <p:nvPr/>
        </p:nvSpPr>
        <p:spPr>
          <a:xfrm>
            <a:off x="109650" y="0"/>
            <a:ext cx="8924700" cy="503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500">
                <a:solidFill>
                  <a:schemeClr val="dk1"/>
                </a:solidFill>
              </a:rPr>
              <a:t> </a:t>
            </a:r>
            <a:r>
              <a:rPr lang="en" sz="2000">
                <a:solidFill>
                  <a:schemeClr val="dk1"/>
                </a:solidFill>
              </a:rPr>
              <a:t>6</a:t>
            </a:r>
            <a:r>
              <a:rPr lang="en" sz="4500">
                <a:solidFill>
                  <a:schemeClr val="dk1"/>
                </a:solidFill>
              </a:rPr>
              <a:t> who gave himself as a ransom for all people.  This has now been witnessed to at the proper time. </a:t>
            </a:r>
            <a:r>
              <a:rPr lang="en" sz="2000">
                <a:solidFill>
                  <a:schemeClr val="dk1"/>
                </a:solidFill>
              </a:rPr>
              <a:t>7</a:t>
            </a:r>
            <a:r>
              <a:rPr lang="en" sz="4500">
                <a:solidFill>
                  <a:schemeClr val="dk1"/>
                </a:solidFill>
              </a:rPr>
              <a:t> And for this purpose I was appointed a herald and an apostle- I am telling the truth, I am not lying- and a true and faithful</a:t>
            </a:r>
            <a:endParaRPr sz="45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15C"/>
            </a:gs>
          </a:gsLst>
          <a:lin ang="5400012" scaled="0"/>
        </a:gradFill>
        <a:effectLst/>
      </p:bgPr>
    </p:bg>
    <p:spTree>
      <p:nvGrpSpPr>
        <p:cNvPr id="1" name="Shape 479"/>
        <p:cNvGrpSpPr/>
        <p:nvPr/>
      </p:nvGrpSpPr>
      <p:grpSpPr>
        <a:xfrm>
          <a:off x="0" y="0"/>
          <a:ext cx="0" cy="0"/>
          <a:chOff x="0" y="0"/>
          <a:chExt cx="0" cy="0"/>
        </a:xfrm>
      </p:grpSpPr>
      <p:sp>
        <p:nvSpPr>
          <p:cNvPr id="480" name="Google Shape;480;p99"/>
          <p:cNvSpPr txBox="1"/>
          <p:nvPr/>
        </p:nvSpPr>
        <p:spPr>
          <a:xfrm>
            <a:off x="120325" y="490150"/>
            <a:ext cx="8770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481" name="Google Shape;481;p99"/>
          <p:cNvSpPr txBox="1"/>
          <p:nvPr/>
        </p:nvSpPr>
        <p:spPr>
          <a:xfrm>
            <a:off x="219300" y="715525"/>
            <a:ext cx="89247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500">
                <a:solidFill>
                  <a:schemeClr val="dk1"/>
                </a:solidFill>
              </a:rPr>
              <a:t> teacher of the Gentiles.</a:t>
            </a:r>
            <a:br>
              <a:rPr lang="en" sz="4500">
                <a:solidFill>
                  <a:schemeClr val="dk1"/>
                </a:solidFill>
              </a:rPr>
            </a:br>
            <a:r>
              <a:rPr lang="en" sz="4500">
                <a:solidFill>
                  <a:schemeClr val="dk1"/>
                </a:solidFill>
              </a:rPr>
              <a:t> </a:t>
            </a:r>
            <a:r>
              <a:rPr lang="en" sz="2000">
                <a:solidFill>
                  <a:schemeClr val="dk1"/>
                </a:solidFill>
              </a:rPr>
              <a:t>8</a:t>
            </a:r>
            <a:r>
              <a:rPr lang="en" sz="4500">
                <a:solidFill>
                  <a:schemeClr val="dk1"/>
                </a:solidFill>
              </a:rPr>
              <a:t> Therefore I want the men everywhere to pray, lifting up holy hands without anger or disputing.</a:t>
            </a:r>
            <a:endParaRPr sz="45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15C"/>
            </a:gs>
          </a:gsLst>
          <a:lin ang="5400012" scaled="0"/>
        </a:gradFill>
        <a:effectLst/>
      </p:bgPr>
    </p:bg>
    <p:spTree>
      <p:nvGrpSpPr>
        <p:cNvPr id="1" name="Shape 485"/>
        <p:cNvGrpSpPr/>
        <p:nvPr/>
      </p:nvGrpSpPr>
      <p:grpSpPr>
        <a:xfrm>
          <a:off x="0" y="0"/>
          <a:ext cx="0" cy="0"/>
          <a:chOff x="0" y="0"/>
          <a:chExt cx="0" cy="0"/>
        </a:xfrm>
      </p:grpSpPr>
      <p:sp>
        <p:nvSpPr>
          <p:cNvPr id="486" name="Google Shape;486;p100"/>
          <p:cNvSpPr txBox="1"/>
          <p:nvPr/>
        </p:nvSpPr>
        <p:spPr>
          <a:xfrm>
            <a:off x="120325" y="490150"/>
            <a:ext cx="8770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487" name="Google Shape;487;p100"/>
          <p:cNvSpPr txBox="1"/>
          <p:nvPr/>
        </p:nvSpPr>
        <p:spPr>
          <a:xfrm>
            <a:off x="43225" y="132000"/>
            <a:ext cx="8924700" cy="487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500">
                <a:solidFill>
                  <a:schemeClr val="dk1"/>
                </a:solidFill>
              </a:rPr>
              <a:t>Matthew 21:15</a:t>
            </a:r>
            <a:endParaRPr sz="3500">
              <a:solidFill>
                <a:schemeClr val="dk1"/>
              </a:solidFill>
            </a:endParaRPr>
          </a:p>
          <a:p>
            <a:pPr marL="0" lvl="0" indent="0" algn="l" rtl="0">
              <a:spcBef>
                <a:spcPts val="0"/>
              </a:spcBef>
              <a:spcAft>
                <a:spcPts val="0"/>
              </a:spcAft>
              <a:buNone/>
            </a:pPr>
            <a:r>
              <a:rPr lang="en" sz="4500">
                <a:solidFill>
                  <a:schemeClr val="dk1"/>
                </a:solidFill>
              </a:rPr>
              <a:t>But when the chief priests and the teachers of the law sw the wonderful things he did and the children shouting in the temple courts, “Hosanna to the Son of David,” they were indignant.</a:t>
            </a:r>
            <a:endParaRPr sz="45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15C"/>
            </a:gs>
          </a:gsLst>
          <a:lin ang="5400012" scaled="0"/>
        </a:gradFill>
        <a:effectLst/>
      </p:bgPr>
    </p:bg>
    <p:spTree>
      <p:nvGrpSpPr>
        <p:cNvPr id="1" name="Shape 491"/>
        <p:cNvGrpSpPr/>
        <p:nvPr/>
      </p:nvGrpSpPr>
      <p:grpSpPr>
        <a:xfrm>
          <a:off x="0" y="0"/>
          <a:ext cx="0" cy="0"/>
          <a:chOff x="0" y="0"/>
          <a:chExt cx="0" cy="0"/>
        </a:xfrm>
      </p:grpSpPr>
      <p:pic>
        <p:nvPicPr>
          <p:cNvPr id="492" name="Google Shape;492;p101"/>
          <p:cNvPicPr preferRelativeResize="0"/>
          <p:nvPr/>
        </p:nvPicPr>
        <p:blipFill>
          <a:blip r:embed="rId3">
            <a:alphaModFix/>
          </a:blip>
          <a:stretch>
            <a:fillRect/>
          </a:stretch>
        </p:blipFill>
        <p:spPr>
          <a:xfrm>
            <a:off x="152400" y="152400"/>
            <a:ext cx="3924723" cy="4838699"/>
          </a:xfrm>
          <a:prstGeom prst="rect">
            <a:avLst/>
          </a:prstGeom>
          <a:noFill/>
          <a:ln>
            <a:noFill/>
          </a:ln>
        </p:spPr>
      </p:pic>
      <p:pic>
        <p:nvPicPr>
          <p:cNvPr id="493" name="Google Shape;493;p101"/>
          <p:cNvPicPr preferRelativeResize="0"/>
          <p:nvPr/>
        </p:nvPicPr>
        <p:blipFill>
          <a:blip r:embed="rId4">
            <a:alphaModFix/>
          </a:blip>
          <a:stretch>
            <a:fillRect/>
          </a:stretch>
        </p:blipFill>
        <p:spPr>
          <a:xfrm>
            <a:off x="4229523" y="972488"/>
            <a:ext cx="4762077" cy="319852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15C"/>
            </a:gs>
          </a:gsLst>
          <a:lin ang="5400012" scaled="0"/>
        </a:gradFill>
        <a:effectLst/>
      </p:bgPr>
    </p:bg>
    <p:spTree>
      <p:nvGrpSpPr>
        <p:cNvPr id="1" name="Shape 497"/>
        <p:cNvGrpSpPr/>
        <p:nvPr/>
      </p:nvGrpSpPr>
      <p:grpSpPr>
        <a:xfrm>
          <a:off x="0" y="0"/>
          <a:ext cx="0" cy="0"/>
          <a:chOff x="0" y="0"/>
          <a:chExt cx="0" cy="0"/>
        </a:xfrm>
      </p:grpSpPr>
      <p:sp>
        <p:nvSpPr>
          <p:cNvPr id="498" name="Google Shape;498;p102"/>
          <p:cNvSpPr txBox="1"/>
          <p:nvPr/>
        </p:nvSpPr>
        <p:spPr>
          <a:xfrm>
            <a:off x="120325" y="490150"/>
            <a:ext cx="8770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499" name="Google Shape;499;p102"/>
          <p:cNvSpPr txBox="1"/>
          <p:nvPr/>
        </p:nvSpPr>
        <p:spPr>
          <a:xfrm>
            <a:off x="109650" y="138150"/>
            <a:ext cx="8924700" cy="503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500">
                <a:solidFill>
                  <a:schemeClr val="dk1"/>
                </a:solidFill>
              </a:rPr>
              <a:t>Isaiah 56:7  </a:t>
            </a:r>
            <a:endParaRPr sz="3500">
              <a:solidFill>
                <a:schemeClr val="dk1"/>
              </a:solidFill>
            </a:endParaRPr>
          </a:p>
          <a:p>
            <a:pPr marL="0" lvl="0" indent="0" algn="l" rtl="0">
              <a:spcBef>
                <a:spcPts val="0"/>
              </a:spcBef>
              <a:spcAft>
                <a:spcPts val="0"/>
              </a:spcAft>
              <a:buNone/>
            </a:pPr>
            <a:r>
              <a:rPr lang="en" sz="4000">
                <a:solidFill>
                  <a:schemeClr val="dk1"/>
                </a:solidFill>
              </a:rPr>
              <a:t>These I will bring to my holy mountain</a:t>
            </a:r>
            <a:endParaRPr sz="4000">
              <a:solidFill>
                <a:schemeClr val="dk1"/>
              </a:solidFill>
            </a:endParaRPr>
          </a:p>
          <a:p>
            <a:pPr marL="0" lvl="0" indent="0" algn="l" rtl="0">
              <a:spcBef>
                <a:spcPts val="0"/>
              </a:spcBef>
              <a:spcAft>
                <a:spcPts val="0"/>
              </a:spcAft>
              <a:buNone/>
            </a:pPr>
            <a:r>
              <a:rPr lang="en" sz="4000">
                <a:solidFill>
                  <a:schemeClr val="dk1"/>
                </a:solidFill>
              </a:rPr>
              <a:t>And give them joy in my house of prayer.</a:t>
            </a:r>
            <a:endParaRPr sz="4000">
              <a:solidFill>
                <a:schemeClr val="dk1"/>
              </a:solidFill>
            </a:endParaRPr>
          </a:p>
          <a:p>
            <a:pPr marL="0" lvl="0" indent="0" algn="l" rtl="0">
              <a:spcBef>
                <a:spcPts val="0"/>
              </a:spcBef>
              <a:spcAft>
                <a:spcPts val="0"/>
              </a:spcAft>
              <a:buNone/>
            </a:pPr>
            <a:r>
              <a:rPr lang="en" sz="4000">
                <a:solidFill>
                  <a:schemeClr val="dk1"/>
                </a:solidFill>
              </a:rPr>
              <a:t>Their burn offerings and sacrifices</a:t>
            </a:r>
            <a:endParaRPr sz="4000">
              <a:solidFill>
                <a:schemeClr val="dk1"/>
              </a:solidFill>
            </a:endParaRPr>
          </a:p>
          <a:p>
            <a:pPr marL="0" lvl="0" indent="0" algn="l" rtl="0">
              <a:spcBef>
                <a:spcPts val="0"/>
              </a:spcBef>
              <a:spcAft>
                <a:spcPts val="0"/>
              </a:spcAft>
              <a:buNone/>
            </a:pPr>
            <a:r>
              <a:rPr lang="en" sz="4000">
                <a:solidFill>
                  <a:schemeClr val="dk1"/>
                </a:solidFill>
              </a:rPr>
              <a:t>Will be accepted on my altar;</a:t>
            </a:r>
            <a:endParaRPr sz="4000">
              <a:solidFill>
                <a:schemeClr val="dk1"/>
              </a:solidFill>
            </a:endParaRPr>
          </a:p>
          <a:p>
            <a:pPr marL="0" lvl="0" indent="0" algn="l" rtl="0">
              <a:spcBef>
                <a:spcPts val="0"/>
              </a:spcBef>
              <a:spcAft>
                <a:spcPts val="0"/>
              </a:spcAft>
              <a:buNone/>
            </a:pPr>
            <a:r>
              <a:rPr lang="en" sz="4000">
                <a:solidFill>
                  <a:schemeClr val="dk1"/>
                </a:solidFill>
              </a:rPr>
              <a:t>For my house will be called</a:t>
            </a:r>
            <a:endParaRPr sz="4000">
              <a:solidFill>
                <a:schemeClr val="dk1"/>
              </a:solidFill>
            </a:endParaRPr>
          </a:p>
          <a:p>
            <a:pPr marL="0" lvl="0" indent="0" algn="l" rtl="0">
              <a:spcBef>
                <a:spcPts val="0"/>
              </a:spcBef>
              <a:spcAft>
                <a:spcPts val="0"/>
              </a:spcAft>
              <a:buNone/>
            </a:pPr>
            <a:r>
              <a:rPr lang="en" sz="4000">
                <a:solidFill>
                  <a:schemeClr val="dk1"/>
                </a:solidFill>
              </a:rPr>
              <a:t>A house of prayer for all nations.”</a:t>
            </a:r>
            <a:endParaRPr sz="40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F6DB"/>
            </a:gs>
            <a:gs pos="100000">
              <a:srgbClr val="FAD15C"/>
            </a:gs>
          </a:gsLst>
          <a:lin ang="5400012" scaled="0"/>
        </a:gradFill>
        <a:effectLst/>
      </p:bgPr>
    </p:bg>
    <p:spTree>
      <p:nvGrpSpPr>
        <p:cNvPr id="1" name="Shape 503"/>
        <p:cNvGrpSpPr/>
        <p:nvPr/>
      </p:nvGrpSpPr>
      <p:grpSpPr>
        <a:xfrm>
          <a:off x="0" y="0"/>
          <a:ext cx="0" cy="0"/>
          <a:chOff x="0" y="0"/>
          <a:chExt cx="0" cy="0"/>
        </a:xfrm>
      </p:grpSpPr>
      <p:pic>
        <p:nvPicPr>
          <p:cNvPr id="504" name="Google Shape;504;p103"/>
          <p:cNvPicPr preferRelativeResize="0"/>
          <p:nvPr/>
        </p:nvPicPr>
        <p:blipFill>
          <a:blip r:embed="rId3">
            <a:alphaModFix/>
          </a:blip>
          <a:stretch>
            <a:fillRect/>
          </a:stretch>
        </p:blipFill>
        <p:spPr>
          <a:xfrm>
            <a:off x="2179625" y="152400"/>
            <a:ext cx="3870353" cy="4838698"/>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281</Words>
  <Application>Microsoft Office PowerPoint</Application>
  <PresentationFormat>On-screen Show (16:9)</PresentationFormat>
  <Paragraphs>18</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Playfair Display Medium</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ccc media</dc:creator>
  <cp:lastModifiedBy>ccc media</cp:lastModifiedBy>
  <cp:revision>1</cp:revision>
  <dcterms:modified xsi:type="dcterms:W3CDTF">2026-09-25T07:22:10Z</dcterms:modified>
</cp:coreProperties>
</file>