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  <p:sldMasterId id="2147483694" r:id="rId2"/>
  </p:sldMasterIdLst>
  <p:notesMasterIdLst>
    <p:notesMasterId r:id="rId17"/>
  </p:notesMasterIdLst>
  <p:sldIdLst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</p:sldIdLst>
  <p:sldSz cx="9144000" cy="5143500" type="screen16x9"/>
  <p:notesSz cx="6858000" cy="9144000"/>
  <p:embeddedFontLst>
    <p:embeddedFont>
      <p:font typeface="Freckle Face" panose="020B0604020202020204" charset="0"/>
      <p:regular r:id="rId18"/>
    </p:embeddedFont>
    <p:embeddedFont>
      <p:font typeface="Great Vibes" panose="020B0604020202020204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0" y="66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606438ef0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606438ef0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7eb1b6a0fb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7eb1b6a0fb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75a18786e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75a18786e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709b7e706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709b7e706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7eb1b6a0fb_0_6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7eb1b6a0fb_0_6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6f498be89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6f498be89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7eb1b6a0fb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7eb1b6a0fb_0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817fdb5f8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817fdb5f8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817fdb5f8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817fdb5f8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817fdb5f8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817fdb5f8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817fdb5f8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817fdb5f8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817fdb5f8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817fdb5f8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817fdb5f8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817fdb5f8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7eb1b6a0fb_0_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7eb1b6a0fb_0_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83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384" name="Google Shape;384;p83"/>
          <p:cNvSpPr txBox="1"/>
          <p:nvPr/>
        </p:nvSpPr>
        <p:spPr>
          <a:xfrm>
            <a:off x="281825" y="134825"/>
            <a:ext cx="8754300" cy="46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Current Series!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It’s </a:t>
            </a:r>
            <a:r>
              <a:rPr lang="en" sz="6000">
                <a:solidFill>
                  <a:schemeClr val="lt1"/>
                </a:solidFill>
                <a:latin typeface="Freckle Face"/>
                <a:ea typeface="Freckle Face"/>
                <a:cs typeface="Freckle Face"/>
                <a:sym typeface="Freckle Face"/>
              </a:rPr>
              <a:t>Hell</a:t>
            </a:r>
            <a:r>
              <a:rPr lang="en" sz="4000">
                <a:solidFill>
                  <a:schemeClr val="lt1"/>
                </a:solidFill>
              </a:rPr>
              <a:t>….</a:t>
            </a:r>
            <a:endParaRPr sz="4000">
              <a:solidFill>
                <a:schemeClr val="lt1"/>
              </a:solidFill>
            </a:endParaRPr>
          </a:p>
          <a:p>
            <a:pPr marL="2286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but </a:t>
            </a:r>
            <a:r>
              <a:rPr lang="en" sz="7000" b="1">
                <a:solidFill>
                  <a:schemeClr val="lt1"/>
                </a:solidFill>
                <a:latin typeface="Great Vibes"/>
                <a:ea typeface="Great Vibes"/>
                <a:cs typeface="Great Vibes"/>
                <a:sym typeface="Great Vibes"/>
              </a:rPr>
              <a:t>Heaven</a:t>
            </a:r>
            <a:r>
              <a:rPr lang="en" sz="4000">
                <a:solidFill>
                  <a:schemeClr val="lt1"/>
                </a:solidFill>
              </a:rPr>
              <a:t> is coming!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84"/>
          <p:cNvSpPr txBox="1"/>
          <p:nvPr/>
        </p:nvSpPr>
        <p:spPr>
          <a:xfrm>
            <a:off x="263717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Key Scripture: Luke 19-31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390" name="Google Shape;390;p84"/>
          <p:cNvSpPr txBox="1"/>
          <p:nvPr/>
        </p:nvSpPr>
        <p:spPr>
          <a:xfrm>
            <a:off x="34850" y="1395150"/>
            <a:ext cx="8754300" cy="21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This week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1"/>
                </a:solidFill>
              </a:rPr>
              <a:t>Hell…it’s no party</a:t>
            </a:r>
            <a:endParaRPr sz="4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2315" y="0"/>
            <a:ext cx="423937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9610" y="0"/>
            <a:ext cx="380478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87" title="Hell 2 farside 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5549" y="61200"/>
            <a:ext cx="3808850" cy="501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88"/>
          <p:cNvSpPr txBox="1"/>
          <p:nvPr/>
        </p:nvSpPr>
        <p:spPr>
          <a:xfrm>
            <a:off x="315900" y="214475"/>
            <a:ext cx="84306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</a:rPr>
              <a:t>Biblical Names for Hell</a:t>
            </a:r>
            <a:endParaRPr sz="5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Sheol- </a:t>
            </a:r>
            <a:r>
              <a:rPr lang="en" sz="4000" i="1">
                <a:solidFill>
                  <a:schemeClr val="lt1"/>
                </a:solidFill>
              </a:rPr>
              <a:t>Psalm 16:10</a:t>
            </a:r>
            <a:endParaRPr sz="4000" i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Hades- </a:t>
            </a:r>
            <a:r>
              <a:rPr lang="en" sz="4000" i="1">
                <a:solidFill>
                  <a:schemeClr val="lt1"/>
                </a:solidFill>
              </a:rPr>
              <a:t>Acts 2:27</a:t>
            </a:r>
            <a:endParaRPr sz="4000" i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Gehenna- </a:t>
            </a:r>
            <a:r>
              <a:rPr lang="en" sz="4000" i="1">
                <a:solidFill>
                  <a:schemeClr val="lt1"/>
                </a:solidFill>
              </a:rPr>
              <a:t>Mark 9:43</a:t>
            </a:r>
            <a:endParaRPr sz="4000" i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Tatares- </a:t>
            </a:r>
            <a:r>
              <a:rPr lang="en" sz="4000" i="1">
                <a:solidFill>
                  <a:schemeClr val="lt1"/>
                </a:solidFill>
              </a:rPr>
              <a:t>2 Peter 2:4</a:t>
            </a:r>
            <a:endParaRPr sz="4000" i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Lake of Fire- </a:t>
            </a:r>
            <a:r>
              <a:rPr lang="en" sz="4000" i="1">
                <a:solidFill>
                  <a:schemeClr val="lt1"/>
                </a:solidFill>
              </a:rPr>
              <a:t>Revelation 20:14-15</a:t>
            </a:r>
            <a:endParaRPr sz="4000" i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89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16" name="Google Shape;416;p89"/>
          <p:cNvSpPr txBox="1"/>
          <p:nvPr/>
        </p:nvSpPr>
        <p:spPr>
          <a:xfrm>
            <a:off x="281825" y="134825"/>
            <a:ext cx="8754300" cy="48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Luke 16:19-31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19</a:t>
            </a:r>
            <a:r>
              <a:rPr lang="en" sz="4500">
                <a:solidFill>
                  <a:schemeClr val="lt1"/>
                </a:solidFill>
              </a:rPr>
              <a:t> “</a:t>
            </a:r>
            <a:r>
              <a:rPr lang="en" sz="4000">
                <a:solidFill>
                  <a:schemeClr val="lt1"/>
                </a:solidFill>
              </a:rPr>
              <a:t>There was a rich  man who was clothed  in purple and fine linen and who feasted sumptuously every day. </a:t>
            </a:r>
            <a:r>
              <a:rPr lang="en" sz="2000">
                <a:solidFill>
                  <a:schemeClr val="lt1"/>
                </a:solidFill>
              </a:rPr>
              <a:t>20 </a:t>
            </a:r>
            <a:r>
              <a:rPr lang="en" sz="4000">
                <a:solidFill>
                  <a:schemeClr val="lt1"/>
                </a:solidFill>
              </a:rPr>
              <a:t>And at his gate was laid a poor man named Lazarus, covered with sores, </a:t>
            </a:r>
            <a:r>
              <a:rPr lang="en" sz="2000">
                <a:solidFill>
                  <a:schemeClr val="lt1"/>
                </a:solidFill>
              </a:rPr>
              <a:t>21</a:t>
            </a:r>
            <a:r>
              <a:rPr lang="en" sz="4000">
                <a:solidFill>
                  <a:schemeClr val="lt1"/>
                </a:solidFill>
              </a:rPr>
              <a:t> who desired to be fed with what fell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90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22" name="Google Shape;422;p90"/>
          <p:cNvSpPr txBox="1"/>
          <p:nvPr/>
        </p:nvSpPr>
        <p:spPr>
          <a:xfrm>
            <a:off x="169350" y="229900"/>
            <a:ext cx="88053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from the rich man’s table. Moreover, even the dogs came and licked his sores.</a:t>
            </a:r>
            <a:r>
              <a:rPr lang="en" sz="2000">
                <a:solidFill>
                  <a:schemeClr val="lt1"/>
                </a:solidFill>
              </a:rPr>
              <a:t> 22</a:t>
            </a:r>
            <a:r>
              <a:rPr lang="en" sz="4500">
                <a:solidFill>
                  <a:schemeClr val="lt1"/>
                </a:solidFill>
              </a:rPr>
              <a:t> </a:t>
            </a:r>
            <a:r>
              <a:rPr lang="en" sz="4000">
                <a:solidFill>
                  <a:schemeClr val="lt1"/>
                </a:solidFill>
              </a:rPr>
              <a:t>The poor man died and was carried by the angels to Abraham’s side. The rich  man also died and was buried, </a:t>
            </a:r>
            <a:r>
              <a:rPr lang="en" sz="2000">
                <a:solidFill>
                  <a:schemeClr val="lt1"/>
                </a:solidFill>
              </a:rPr>
              <a:t>23 </a:t>
            </a:r>
            <a:r>
              <a:rPr lang="en" sz="4000">
                <a:solidFill>
                  <a:schemeClr val="lt1"/>
                </a:solidFill>
              </a:rPr>
              <a:t>and in Hades, being in torment he lifted up his eyes and saw 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91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28" name="Google Shape;428;p91"/>
          <p:cNvSpPr txBox="1"/>
          <p:nvPr/>
        </p:nvSpPr>
        <p:spPr>
          <a:xfrm>
            <a:off x="169350" y="229900"/>
            <a:ext cx="88053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Abraham far off and Lazarus at his side. </a:t>
            </a:r>
            <a:r>
              <a:rPr lang="en" sz="2000">
                <a:solidFill>
                  <a:schemeClr val="lt1"/>
                </a:solidFill>
              </a:rPr>
              <a:t>24</a:t>
            </a:r>
            <a:r>
              <a:rPr lang="en" sz="4500">
                <a:solidFill>
                  <a:schemeClr val="lt1"/>
                </a:solidFill>
              </a:rPr>
              <a:t> </a:t>
            </a:r>
            <a:r>
              <a:rPr lang="en" sz="4000">
                <a:solidFill>
                  <a:schemeClr val="lt1"/>
                </a:solidFill>
              </a:rPr>
              <a:t>And he called out,’Father Abraham, have mercy on me, and send Lazarus to dip the end of his finger in water and cool my tongue, for I am in anguish in this flame.’ </a:t>
            </a:r>
            <a:r>
              <a:rPr lang="en" sz="2000">
                <a:solidFill>
                  <a:schemeClr val="lt1"/>
                </a:solidFill>
              </a:rPr>
              <a:t>25 </a:t>
            </a:r>
            <a:r>
              <a:rPr lang="en" sz="4000">
                <a:solidFill>
                  <a:schemeClr val="lt1"/>
                </a:solidFill>
              </a:rPr>
              <a:t>But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Abraham said, ‘Child, remember that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2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34" name="Google Shape;434;p92"/>
          <p:cNvSpPr txBox="1"/>
          <p:nvPr/>
        </p:nvSpPr>
        <p:spPr>
          <a:xfrm>
            <a:off x="169350" y="229900"/>
            <a:ext cx="88053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you in your lifetime received your good things, and Lazarus in like manner bad things; but now he is comforted here, and you are in anguish.</a:t>
            </a:r>
            <a:r>
              <a:rPr lang="en" sz="2000">
                <a:solidFill>
                  <a:schemeClr val="lt1"/>
                </a:solidFill>
              </a:rPr>
              <a:t> 26</a:t>
            </a:r>
            <a:r>
              <a:rPr lang="en" sz="4500">
                <a:solidFill>
                  <a:schemeClr val="lt1"/>
                </a:solidFill>
              </a:rPr>
              <a:t> </a:t>
            </a:r>
            <a:r>
              <a:rPr lang="en" sz="4000">
                <a:solidFill>
                  <a:schemeClr val="lt1"/>
                </a:solidFill>
              </a:rPr>
              <a:t>And besides all this, between us and you a great chasm has been fixed, in order that those 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3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40" name="Google Shape;440;p93"/>
          <p:cNvSpPr txBox="1"/>
          <p:nvPr/>
        </p:nvSpPr>
        <p:spPr>
          <a:xfrm>
            <a:off x="169350" y="229900"/>
            <a:ext cx="88053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who would pass from here to you may not be able, and none may cross from there to us.’</a:t>
            </a:r>
            <a:r>
              <a:rPr lang="en" sz="2000">
                <a:solidFill>
                  <a:schemeClr val="lt1"/>
                </a:solidFill>
              </a:rPr>
              <a:t> 27</a:t>
            </a:r>
            <a:r>
              <a:rPr lang="en" sz="4500">
                <a:solidFill>
                  <a:schemeClr val="lt1"/>
                </a:solidFill>
              </a:rPr>
              <a:t> </a:t>
            </a:r>
            <a:r>
              <a:rPr lang="en" sz="4000">
                <a:solidFill>
                  <a:schemeClr val="lt1"/>
                </a:solidFill>
              </a:rPr>
              <a:t>And he said, ‘Then I beg you, father, to send him to my father’s house- </a:t>
            </a:r>
            <a:r>
              <a:rPr lang="en" sz="2000">
                <a:solidFill>
                  <a:schemeClr val="lt1"/>
                </a:solidFill>
              </a:rPr>
              <a:t>28</a:t>
            </a:r>
            <a:r>
              <a:rPr lang="en" sz="4000">
                <a:solidFill>
                  <a:schemeClr val="lt1"/>
                </a:solidFill>
              </a:rPr>
              <a:t> for I have five brothers-so that he may warn them, lest they also come into this place of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94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46" name="Google Shape;446;p94"/>
          <p:cNvSpPr txBox="1"/>
          <p:nvPr/>
        </p:nvSpPr>
        <p:spPr>
          <a:xfrm>
            <a:off x="169350" y="229900"/>
            <a:ext cx="88053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torment.’</a:t>
            </a:r>
            <a:r>
              <a:rPr lang="en" sz="2000">
                <a:solidFill>
                  <a:schemeClr val="lt1"/>
                </a:solidFill>
              </a:rPr>
              <a:t> 29</a:t>
            </a:r>
            <a:r>
              <a:rPr lang="en" sz="4500">
                <a:solidFill>
                  <a:schemeClr val="lt1"/>
                </a:solidFill>
              </a:rPr>
              <a:t> </a:t>
            </a:r>
            <a:r>
              <a:rPr lang="en" sz="4000">
                <a:solidFill>
                  <a:schemeClr val="lt1"/>
                </a:solidFill>
              </a:rPr>
              <a:t>But Abraham said, ‘They have Moses and the Prophets; let them hear them.’ </a:t>
            </a:r>
            <a:r>
              <a:rPr lang="en" sz="2000">
                <a:solidFill>
                  <a:schemeClr val="lt1"/>
                </a:solidFill>
              </a:rPr>
              <a:t>30</a:t>
            </a:r>
            <a:r>
              <a:rPr lang="en" sz="4000">
                <a:solidFill>
                  <a:schemeClr val="lt1"/>
                </a:solidFill>
              </a:rPr>
              <a:t> And he said, ‘No, father Abraham, but if someone goes to them from the dead, they will repent.’ </a:t>
            </a:r>
            <a:r>
              <a:rPr lang="en" sz="2000">
                <a:solidFill>
                  <a:schemeClr val="lt1"/>
                </a:solidFill>
              </a:rPr>
              <a:t>31</a:t>
            </a:r>
            <a:r>
              <a:rPr lang="en" sz="4000">
                <a:solidFill>
                  <a:schemeClr val="lt1"/>
                </a:solidFill>
              </a:rPr>
              <a:t> He said to him, ‘If they do not hear Moses and the Prophets, 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95"/>
          <p:cNvSpPr txBox="1"/>
          <p:nvPr/>
        </p:nvSpPr>
        <p:spPr>
          <a:xfrm>
            <a:off x="2398725" y="4136825"/>
            <a:ext cx="45300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452" name="Google Shape;452;p95"/>
          <p:cNvSpPr txBox="1"/>
          <p:nvPr/>
        </p:nvSpPr>
        <p:spPr>
          <a:xfrm>
            <a:off x="169350" y="229900"/>
            <a:ext cx="88053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neither will they be convinced if someone should rise from the dead.’”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6"/>
          <p:cNvSpPr txBox="1"/>
          <p:nvPr/>
        </p:nvSpPr>
        <p:spPr>
          <a:xfrm>
            <a:off x="307375" y="376275"/>
            <a:ext cx="2120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458" name="Google Shape;458;p96" title="hell 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3474" y="-59625"/>
            <a:ext cx="51770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397</Words>
  <Application>Microsoft Office PowerPoint</Application>
  <PresentationFormat>On-screen Show (16:9)</PresentationFormat>
  <Paragraphs>25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Great Vibes</vt:lpstr>
      <vt:lpstr>Arial</vt:lpstr>
      <vt:lpstr>Freckle Face</vt:lpstr>
      <vt:lpstr>Simple Light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 - It's NO party</dc:title>
  <dc:creator>ccc media</dc:creator>
  <cp:lastModifiedBy>ccc media</cp:lastModifiedBy>
  <cp:revision>2</cp:revision>
  <dcterms:modified xsi:type="dcterms:W3CDTF">2026-09-10T20:07:09Z</dcterms:modified>
</cp:coreProperties>
</file>