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4" r:id="rId1"/>
  </p:sldMasterIdLst>
  <p:notesMasterIdLst>
    <p:notesMasterId r:id="rId24"/>
  </p:notesMasterIdLst>
  <p:sldIdLst>
    <p:sldId id="292" r:id="rId2"/>
    <p:sldId id="293" r:id="rId3"/>
    <p:sldId id="294" r:id="rId4"/>
    <p:sldId id="295"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Lst>
  <p:sldSz cx="9144000" cy="5143500" type="screen16x9"/>
  <p:notesSz cx="6858000" cy="9144000"/>
  <p:embeddedFontLst>
    <p:embeddedFont>
      <p:font typeface="Caveat" panose="020B0604020202020204" charset="0"/>
      <p:regular r:id="rId25"/>
      <p:bold r:id="rId26"/>
    </p:embeddedFont>
    <p:embeddedFont>
      <p:font typeface="Playfair Display Medium" panose="020B060402020202020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592">
          <p15:clr>
            <a:srgbClr val="A4A3A4"/>
          </p15:clr>
        </p15:guide>
        <p15:guide id="3" orient="horz" pos="2376">
          <p15:clr>
            <a:srgbClr val="9AA0A6"/>
          </p15:clr>
        </p15:guide>
        <p15:guide id="4" orient="horz" pos="216">
          <p15:clr>
            <a:srgbClr val="9AA0A6"/>
          </p15:clr>
        </p15:guide>
        <p15:guide id="5" pos="14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1020" y="60"/>
      </p:cViewPr>
      <p:guideLst>
        <p:guide orient="horz" pos="1620"/>
        <p:guide pos="2592"/>
        <p:guide orient="horz" pos="2376"/>
        <p:guide orient="horz" pos="216"/>
        <p:guide pos="1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2dbdc21bfa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2dbdc21bf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2e79e16512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2e79e16512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2e450327358_0_6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2e450327358_0_6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2e79e16512d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2e79e16512d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2e450327358_0_6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2e450327358_0_6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2e450327358_0_6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2e450327358_0_6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2e79e16512d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2e79e16512d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2e79e16512d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2e79e16512d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2e79e16512d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2e79e16512d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2e79e16512d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2e79e16512d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2e79e16512d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2e79e16512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e79e16512d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2e79e16512d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2e79e16512d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2e79e16512d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2e79e16512d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2e79e16512d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2e79e16512d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2e79e16512d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2e79e16512d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 name="Google Shape;532;g2e79e16512d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2e79e16512d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2e79e16512d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2e79e16512d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g2e79e16512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2e79e16512d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2e79e16512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e1fa6e5719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2e1fa6e5719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2e79e16512d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2e79e16512d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2e79e16512d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2e79e16512d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sp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sp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sp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0" name="Google Shape;60;p15"/>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3" name="Google Shape;6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sp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4" name="Google Shape;64;p16"/>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sp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8"/>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sp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sp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76" name="Google Shape;76;p19"/>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sp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sp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sp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sp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85" name="Google Shape;85;p21"/>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spAutoFit/>
          </a:bodyPr>
          <a:lstStyle>
            <a:lvl1pPr marL="457200" lvl="0" indent="-228600" rtl="0">
              <a:lnSpc>
                <a:spcPct val="100000"/>
              </a:lnSpc>
              <a:spcBef>
                <a:spcPts val="0"/>
              </a:spcBef>
              <a:spcAft>
                <a:spcPts val="0"/>
              </a:spcAft>
              <a:buSzPts val="1800"/>
              <a:buNone/>
              <a:defRPr/>
            </a:lvl1pPr>
          </a:lstStyle>
          <a:p>
            <a:endParaRPr/>
          </a:p>
        </p:txBody>
      </p:sp>
      <p:sp>
        <p:nvSpPr>
          <p:cNvPr id="88" name="Google Shape;88;p22"/>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sp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sp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92" name="Google Shape;92;p23"/>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53" name="Google Shape;53;p13"/>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454"/>
        <p:cNvGrpSpPr/>
        <p:nvPr/>
      </p:nvGrpSpPr>
      <p:grpSpPr>
        <a:xfrm>
          <a:off x="0" y="0"/>
          <a:ext cx="0" cy="0"/>
          <a:chOff x="0" y="0"/>
          <a:chExt cx="0" cy="0"/>
        </a:xfrm>
      </p:grpSpPr>
      <p:sp>
        <p:nvSpPr>
          <p:cNvPr id="455" name="Google Shape;455;p97"/>
          <p:cNvSpPr txBox="1"/>
          <p:nvPr/>
        </p:nvSpPr>
        <p:spPr>
          <a:xfrm>
            <a:off x="96850" y="505800"/>
            <a:ext cx="87705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0">
                <a:solidFill>
                  <a:schemeClr val="dk1"/>
                </a:solidFill>
                <a:latin typeface="Playfair Display Medium"/>
                <a:ea typeface="Playfair Display Medium"/>
                <a:cs typeface="Playfair Display Medium"/>
                <a:sym typeface="Playfair Display Medium"/>
              </a:rPr>
              <a:t>Today’s Message:</a:t>
            </a:r>
            <a:r>
              <a:rPr lang="en" sz="6000">
                <a:solidFill>
                  <a:schemeClr val="lt1"/>
                </a:solidFill>
                <a:latin typeface="Playfair Display Medium"/>
                <a:ea typeface="Playfair Display Medium"/>
                <a:cs typeface="Playfair Display Medium"/>
                <a:sym typeface="Playfair Display Medium"/>
              </a:rPr>
              <a:t> </a:t>
            </a:r>
            <a:endParaRPr>
              <a:solidFill>
                <a:schemeClr val="lt1"/>
              </a:solidFill>
            </a:endParaRPr>
          </a:p>
        </p:txBody>
      </p:sp>
      <p:sp>
        <p:nvSpPr>
          <p:cNvPr id="456" name="Google Shape;456;p97"/>
          <p:cNvSpPr txBox="1"/>
          <p:nvPr/>
        </p:nvSpPr>
        <p:spPr>
          <a:xfrm>
            <a:off x="146400" y="1614000"/>
            <a:ext cx="8851200" cy="1723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000">
                <a:solidFill>
                  <a:schemeClr val="dk1"/>
                </a:solidFill>
                <a:latin typeface="Playfair Display Medium"/>
                <a:ea typeface="Playfair Display Medium"/>
                <a:cs typeface="Playfair Display Medium"/>
                <a:sym typeface="Playfair Display Medium"/>
              </a:rPr>
              <a:t>Prayer: </a:t>
            </a:r>
            <a:endParaRPr sz="5000">
              <a:solidFill>
                <a:schemeClr val="dk1"/>
              </a:solidFill>
              <a:latin typeface="Playfair Display Medium"/>
              <a:ea typeface="Playfair Display Medium"/>
              <a:cs typeface="Playfair Display Medium"/>
              <a:sym typeface="Playfair Display Medium"/>
            </a:endParaRPr>
          </a:p>
          <a:p>
            <a:pPr marL="0" lvl="0" indent="0" algn="ctr" rtl="0">
              <a:spcBef>
                <a:spcPts val="0"/>
              </a:spcBef>
              <a:spcAft>
                <a:spcPts val="0"/>
              </a:spcAft>
              <a:buNone/>
            </a:pPr>
            <a:r>
              <a:rPr lang="en" sz="5000">
                <a:solidFill>
                  <a:schemeClr val="dk1"/>
                </a:solidFill>
                <a:latin typeface="Playfair Display Medium"/>
                <a:ea typeface="Playfair Display Medium"/>
                <a:cs typeface="Playfair Display Medium"/>
                <a:sym typeface="Playfair Display Medium"/>
              </a:rPr>
              <a:t>A Conversation with God</a:t>
            </a:r>
            <a:endParaRPr sz="5000">
              <a:solidFill>
                <a:schemeClr val="dk1"/>
              </a:solidFill>
              <a:latin typeface="Playfair Display Medium"/>
              <a:ea typeface="Playfair Display Medium"/>
              <a:cs typeface="Playfair Display Medium"/>
              <a:sym typeface="Playfair Display Medium"/>
            </a:endParaRPr>
          </a:p>
        </p:txBody>
      </p:sp>
      <p:sp>
        <p:nvSpPr>
          <p:cNvPr id="457" name="Google Shape;457;p97"/>
          <p:cNvSpPr txBox="1"/>
          <p:nvPr/>
        </p:nvSpPr>
        <p:spPr>
          <a:xfrm>
            <a:off x="809450" y="3838400"/>
            <a:ext cx="8139900" cy="1262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500">
                <a:solidFill>
                  <a:schemeClr val="dk1"/>
                </a:solidFill>
              </a:rPr>
              <a:t>Key Scripture: Genesis 18:16-23, Numbers 11:4-15, 1 Thess.5:16-18 </a:t>
            </a:r>
            <a:endParaRPr sz="30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461"/>
        <p:cNvGrpSpPr/>
        <p:nvPr/>
      </p:nvGrpSpPr>
      <p:grpSpPr>
        <a:xfrm>
          <a:off x="0" y="0"/>
          <a:ext cx="0" cy="0"/>
          <a:chOff x="0" y="0"/>
          <a:chExt cx="0" cy="0"/>
        </a:xfrm>
      </p:grpSpPr>
      <p:pic>
        <p:nvPicPr>
          <p:cNvPr id="462" name="Google Shape;462;p98"/>
          <p:cNvPicPr preferRelativeResize="0"/>
          <p:nvPr/>
        </p:nvPicPr>
        <p:blipFill>
          <a:blip r:embed="rId3">
            <a:alphaModFix/>
          </a:blip>
          <a:stretch>
            <a:fillRect/>
          </a:stretch>
        </p:blipFill>
        <p:spPr>
          <a:xfrm>
            <a:off x="918563" y="140550"/>
            <a:ext cx="7306875" cy="4862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466"/>
        <p:cNvGrpSpPr/>
        <p:nvPr/>
      </p:nvGrpSpPr>
      <p:grpSpPr>
        <a:xfrm>
          <a:off x="0" y="0"/>
          <a:ext cx="0" cy="0"/>
          <a:chOff x="0" y="0"/>
          <a:chExt cx="0" cy="0"/>
        </a:xfrm>
      </p:grpSpPr>
      <p:sp>
        <p:nvSpPr>
          <p:cNvPr id="467" name="Google Shape;467;p99"/>
          <p:cNvSpPr txBox="1"/>
          <p:nvPr/>
        </p:nvSpPr>
        <p:spPr>
          <a:xfrm>
            <a:off x="0" y="1550700"/>
            <a:ext cx="8940000" cy="95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000" b="1">
                <a:solidFill>
                  <a:schemeClr val="dk2"/>
                </a:solidFill>
              </a:rPr>
              <a:t>Genesis 18: 16-23, NIV</a:t>
            </a:r>
            <a:endParaRPr sz="4500" b="1">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471"/>
        <p:cNvGrpSpPr/>
        <p:nvPr/>
      </p:nvGrpSpPr>
      <p:grpSpPr>
        <a:xfrm>
          <a:off x="0" y="0"/>
          <a:ext cx="0" cy="0"/>
          <a:chOff x="0" y="0"/>
          <a:chExt cx="0" cy="0"/>
        </a:xfrm>
      </p:grpSpPr>
      <p:sp>
        <p:nvSpPr>
          <p:cNvPr id="472" name="Google Shape;472;p100"/>
          <p:cNvSpPr txBox="1"/>
          <p:nvPr/>
        </p:nvSpPr>
        <p:spPr>
          <a:xfrm>
            <a:off x="42875" y="60700"/>
            <a:ext cx="8940000" cy="480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000" b="1">
                <a:solidFill>
                  <a:schemeClr val="dk2"/>
                </a:solidFill>
              </a:rPr>
              <a:t> </a:t>
            </a:r>
            <a:r>
              <a:rPr lang="en" sz="2000" b="1">
                <a:solidFill>
                  <a:schemeClr val="dk2"/>
                </a:solidFill>
              </a:rPr>
              <a:t>16</a:t>
            </a:r>
            <a:r>
              <a:rPr lang="en" sz="5000" b="1">
                <a:solidFill>
                  <a:schemeClr val="dk2"/>
                </a:solidFill>
              </a:rPr>
              <a:t> When the men got up to leave, they looked down toward Sodom, and Abraham walked along with them to see them on their way. </a:t>
            </a:r>
            <a:r>
              <a:rPr lang="en" sz="2000" b="1">
                <a:solidFill>
                  <a:schemeClr val="dk2"/>
                </a:solidFill>
              </a:rPr>
              <a:t>17</a:t>
            </a:r>
            <a:r>
              <a:rPr lang="en" sz="4500" b="1">
                <a:solidFill>
                  <a:schemeClr val="dk2"/>
                </a:solidFill>
              </a:rPr>
              <a:t> Then the Lord said,</a:t>
            </a:r>
            <a:endParaRPr sz="4500" b="1">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476"/>
        <p:cNvGrpSpPr/>
        <p:nvPr/>
      </p:nvGrpSpPr>
      <p:grpSpPr>
        <a:xfrm>
          <a:off x="0" y="0"/>
          <a:ext cx="0" cy="0"/>
          <a:chOff x="0" y="0"/>
          <a:chExt cx="0" cy="0"/>
        </a:xfrm>
      </p:grpSpPr>
      <p:sp>
        <p:nvSpPr>
          <p:cNvPr id="477" name="Google Shape;477;p101"/>
          <p:cNvSpPr txBox="1"/>
          <p:nvPr/>
        </p:nvSpPr>
        <p:spPr>
          <a:xfrm>
            <a:off x="42100" y="170550"/>
            <a:ext cx="8966100" cy="480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000" b="1">
                <a:solidFill>
                  <a:schemeClr val="dk2"/>
                </a:solidFill>
              </a:rPr>
              <a:t>“Shall I hide from Abraham what I am about to do? </a:t>
            </a:r>
            <a:r>
              <a:rPr lang="en" sz="2000" b="1">
                <a:solidFill>
                  <a:schemeClr val="dk2"/>
                </a:solidFill>
              </a:rPr>
              <a:t>18</a:t>
            </a:r>
            <a:r>
              <a:rPr lang="en" sz="5000" b="1">
                <a:solidFill>
                  <a:schemeClr val="dk2"/>
                </a:solidFill>
              </a:rPr>
              <a:t> Abraham will surely become a great and powerful nation, and all nations on earth will be blessed through him.</a:t>
            </a:r>
            <a:endParaRPr sz="4500" b="1">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481"/>
        <p:cNvGrpSpPr/>
        <p:nvPr/>
      </p:nvGrpSpPr>
      <p:grpSpPr>
        <a:xfrm>
          <a:off x="0" y="0"/>
          <a:ext cx="0" cy="0"/>
          <a:chOff x="0" y="0"/>
          <a:chExt cx="0" cy="0"/>
        </a:xfrm>
      </p:grpSpPr>
      <p:sp>
        <p:nvSpPr>
          <p:cNvPr id="482" name="Google Shape;482;p102"/>
          <p:cNvSpPr txBox="1"/>
          <p:nvPr/>
        </p:nvSpPr>
        <p:spPr>
          <a:xfrm>
            <a:off x="33675" y="463000"/>
            <a:ext cx="8966100" cy="4340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chemeClr val="dk2"/>
                </a:solidFill>
              </a:rPr>
              <a:t>19</a:t>
            </a:r>
            <a:r>
              <a:rPr lang="en" sz="4500" b="1">
                <a:solidFill>
                  <a:schemeClr val="dk2"/>
                </a:solidFill>
              </a:rPr>
              <a:t> For I have chosen him, so that he will direct his children and his household after him to keep the way of the Lord by doing what is right and just, so that the Lord will bring about for </a:t>
            </a:r>
            <a:endParaRPr sz="5000" b="1">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486"/>
        <p:cNvGrpSpPr/>
        <p:nvPr/>
      </p:nvGrpSpPr>
      <p:grpSpPr>
        <a:xfrm>
          <a:off x="0" y="0"/>
          <a:ext cx="0" cy="0"/>
          <a:chOff x="0" y="0"/>
          <a:chExt cx="0" cy="0"/>
        </a:xfrm>
      </p:grpSpPr>
      <p:sp>
        <p:nvSpPr>
          <p:cNvPr id="487" name="Google Shape;487;p103"/>
          <p:cNvSpPr txBox="1"/>
          <p:nvPr/>
        </p:nvSpPr>
        <p:spPr>
          <a:xfrm>
            <a:off x="0" y="0"/>
            <a:ext cx="8966100" cy="503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500" b="1">
                <a:solidFill>
                  <a:schemeClr val="dk2"/>
                </a:solidFill>
              </a:rPr>
              <a:t>Abraham what he has promised him.”</a:t>
            </a:r>
            <a:endParaRPr sz="5000" b="1">
              <a:solidFill>
                <a:schemeClr val="dk2"/>
              </a:solidFill>
            </a:endParaRPr>
          </a:p>
          <a:p>
            <a:pPr marL="0" lvl="0" indent="0" algn="l" rtl="0">
              <a:spcBef>
                <a:spcPts val="0"/>
              </a:spcBef>
              <a:spcAft>
                <a:spcPts val="0"/>
              </a:spcAft>
              <a:buNone/>
            </a:pPr>
            <a:r>
              <a:rPr lang="en" sz="2000" b="1">
                <a:solidFill>
                  <a:schemeClr val="dk2"/>
                </a:solidFill>
              </a:rPr>
              <a:t>20 </a:t>
            </a:r>
            <a:r>
              <a:rPr lang="en" sz="4500" b="1">
                <a:solidFill>
                  <a:schemeClr val="dk2"/>
                </a:solidFill>
              </a:rPr>
              <a:t>Then the Lord said, “The outcry against Sodom and Gomorrah is so great and their sin so grievous </a:t>
            </a:r>
            <a:r>
              <a:rPr lang="en" sz="2000" b="1">
                <a:solidFill>
                  <a:schemeClr val="dk2"/>
                </a:solidFill>
              </a:rPr>
              <a:t>21</a:t>
            </a:r>
            <a:r>
              <a:rPr lang="en" sz="4500" b="1">
                <a:solidFill>
                  <a:schemeClr val="dk2"/>
                </a:solidFill>
              </a:rPr>
              <a:t> that I will go down and see if what they have</a:t>
            </a:r>
            <a:endParaRPr sz="4500" b="1">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491"/>
        <p:cNvGrpSpPr/>
        <p:nvPr/>
      </p:nvGrpSpPr>
      <p:grpSpPr>
        <a:xfrm>
          <a:off x="0" y="0"/>
          <a:ext cx="0" cy="0"/>
          <a:chOff x="0" y="0"/>
          <a:chExt cx="0" cy="0"/>
        </a:xfrm>
      </p:grpSpPr>
      <p:sp>
        <p:nvSpPr>
          <p:cNvPr id="492" name="Google Shape;492;p104"/>
          <p:cNvSpPr txBox="1"/>
          <p:nvPr/>
        </p:nvSpPr>
        <p:spPr>
          <a:xfrm>
            <a:off x="0" y="0"/>
            <a:ext cx="8966100" cy="503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500" b="1">
                <a:solidFill>
                  <a:schemeClr val="dk2"/>
                </a:solidFill>
              </a:rPr>
              <a:t>done is as bad as the outcry that has reached me. If not, I will know.” </a:t>
            </a:r>
            <a:endParaRPr sz="4500" b="1">
              <a:solidFill>
                <a:schemeClr val="dk2"/>
              </a:solidFill>
            </a:endParaRPr>
          </a:p>
          <a:p>
            <a:pPr marL="0" lvl="0" indent="0" algn="l" rtl="0">
              <a:spcBef>
                <a:spcPts val="0"/>
              </a:spcBef>
              <a:spcAft>
                <a:spcPts val="0"/>
              </a:spcAft>
              <a:buNone/>
            </a:pPr>
            <a:r>
              <a:rPr lang="en" sz="4500" b="1">
                <a:solidFill>
                  <a:schemeClr val="dk2"/>
                </a:solidFill>
              </a:rPr>
              <a:t> </a:t>
            </a:r>
            <a:r>
              <a:rPr lang="en" sz="2000" b="1">
                <a:solidFill>
                  <a:schemeClr val="dk2"/>
                </a:solidFill>
              </a:rPr>
              <a:t>22 </a:t>
            </a:r>
            <a:r>
              <a:rPr lang="en" sz="4500" b="1">
                <a:solidFill>
                  <a:schemeClr val="dk2"/>
                </a:solidFill>
              </a:rPr>
              <a:t>The men turned away and went toward Sodom, but Abraham remained standing before the Lord. </a:t>
            </a:r>
            <a:endParaRPr sz="4500" b="1">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496"/>
        <p:cNvGrpSpPr/>
        <p:nvPr/>
      </p:nvGrpSpPr>
      <p:grpSpPr>
        <a:xfrm>
          <a:off x="0" y="0"/>
          <a:ext cx="0" cy="0"/>
          <a:chOff x="0" y="0"/>
          <a:chExt cx="0" cy="0"/>
        </a:xfrm>
      </p:grpSpPr>
      <p:sp>
        <p:nvSpPr>
          <p:cNvPr id="497" name="Google Shape;497;p105"/>
          <p:cNvSpPr txBox="1"/>
          <p:nvPr/>
        </p:nvSpPr>
        <p:spPr>
          <a:xfrm>
            <a:off x="50500" y="723925"/>
            <a:ext cx="89661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chemeClr val="dk2"/>
                </a:solidFill>
              </a:rPr>
              <a:t>23 </a:t>
            </a:r>
            <a:r>
              <a:rPr lang="en" sz="4500" b="1">
                <a:solidFill>
                  <a:schemeClr val="dk2"/>
                </a:solidFill>
              </a:rPr>
              <a:t>Then Abraham approached him and said: “will you sweep away the righteous with the wicked? </a:t>
            </a:r>
            <a:endParaRPr sz="4500" b="1">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01"/>
        <p:cNvGrpSpPr/>
        <p:nvPr/>
      </p:nvGrpSpPr>
      <p:grpSpPr>
        <a:xfrm>
          <a:off x="0" y="0"/>
          <a:ext cx="0" cy="0"/>
          <a:chOff x="0" y="0"/>
          <a:chExt cx="0" cy="0"/>
        </a:xfrm>
      </p:grpSpPr>
      <p:sp>
        <p:nvSpPr>
          <p:cNvPr id="502" name="Google Shape;502;p106"/>
          <p:cNvSpPr txBox="1"/>
          <p:nvPr/>
        </p:nvSpPr>
        <p:spPr>
          <a:xfrm>
            <a:off x="110400" y="186925"/>
            <a:ext cx="89232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4500">
              <a:solidFill>
                <a:schemeClr val="dk2"/>
              </a:solidFill>
            </a:endParaRPr>
          </a:p>
        </p:txBody>
      </p:sp>
      <p:pic>
        <p:nvPicPr>
          <p:cNvPr id="503" name="Google Shape;503;p106"/>
          <p:cNvPicPr preferRelativeResize="0"/>
          <p:nvPr/>
        </p:nvPicPr>
        <p:blipFill>
          <a:blip r:embed="rId3">
            <a:alphaModFix/>
          </a:blip>
          <a:stretch>
            <a:fillRect/>
          </a:stretch>
        </p:blipFill>
        <p:spPr>
          <a:xfrm>
            <a:off x="-42100" y="-117850"/>
            <a:ext cx="9144000" cy="5261350"/>
          </a:xfrm>
          <a:prstGeom prst="rect">
            <a:avLst/>
          </a:prstGeom>
          <a:noFill/>
          <a:ln>
            <a:noFill/>
          </a:ln>
        </p:spPr>
      </p:pic>
      <p:sp>
        <p:nvSpPr>
          <p:cNvPr id="504" name="Google Shape;504;p106"/>
          <p:cNvSpPr txBox="1"/>
          <p:nvPr/>
        </p:nvSpPr>
        <p:spPr>
          <a:xfrm>
            <a:off x="185975" y="283550"/>
            <a:ext cx="4545900" cy="4340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500" b="1">
                <a:solidFill>
                  <a:schemeClr val="lt1"/>
                </a:solidFill>
                <a:latin typeface="Caveat"/>
                <a:ea typeface="Caveat"/>
                <a:cs typeface="Caveat"/>
                <a:sym typeface="Caveat"/>
              </a:rPr>
              <a:t>P- Praise</a:t>
            </a:r>
            <a:endParaRPr sz="4500" b="1">
              <a:solidFill>
                <a:schemeClr val="lt1"/>
              </a:solidFill>
              <a:latin typeface="Caveat"/>
              <a:ea typeface="Caveat"/>
              <a:cs typeface="Caveat"/>
              <a:sym typeface="Caveat"/>
            </a:endParaRPr>
          </a:p>
          <a:p>
            <a:pPr marL="0" lvl="0" indent="0" algn="l" rtl="0">
              <a:spcBef>
                <a:spcPts val="0"/>
              </a:spcBef>
              <a:spcAft>
                <a:spcPts val="0"/>
              </a:spcAft>
              <a:buNone/>
            </a:pPr>
            <a:r>
              <a:rPr lang="en" sz="4500" b="1">
                <a:solidFill>
                  <a:schemeClr val="lt1"/>
                </a:solidFill>
                <a:latin typeface="Caveat"/>
                <a:ea typeface="Caveat"/>
                <a:cs typeface="Caveat"/>
                <a:sym typeface="Caveat"/>
              </a:rPr>
              <a:t>R-Remembering</a:t>
            </a:r>
            <a:endParaRPr sz="4500" b="1">
              <a:solidFill>
                <a:schemeClr val="lt1"/>
              </a:solidFill>
              <a:latin typeface="Caveat"/>
              <a:ea typeface="Caveat"/>
              <a:cs typeface="Caveat"/>
              <a:sym typeface="Caveat"/>
            </a:endParaRPr>
          </a:p>
          <a:p>
            <a:pPr marL="0" lvl="0" indent="0" algn="l" rtl="0">
              <a:spcBef>
                <a:spcPts val="0"/>
              </a:spcBef>
              <a:spcAft>
                <a:spcPts val="0"/>
              </a:spcAft>
              <a:buNone/>
            </a:pPr>
            <a:r>
              <a:rPr lang="en" sz="4500" b="1">
                <a:solidFill>
                  <a:schemeClr val="lt1"/>
                </a:solidFill>
                <a:latin typeface="Caveat"/>
                <a:ea typeface="Caveat"/>
                <a:cs typeface="Caveat"/>
                <a:sym typeface="Caveat"/>
              </a:rPr>
              <a:t>A- Asking</a:t>
            </a:r>
            <a:endParaRPr sz="4500" b="1">
              <a:solidFill>
                <a:schemeClr val="lt1"/>
              </a:solidFill>
              <a:latin typeface="Caveat"/>
              <a:ea typeface="Caveat"/>
              <a:cs typeface="Caveat"/>
              <a:sym typeface="Caveat"/>
            </a:endParaRPr>
          </a:p>
          <a:p>
            <a:pPr marL="0" lvl="0" indent="0" algn="l" rtl="0">
              <a:spcBef>
                <a:spcPts val="0"/>
              </a:spcBef>
              <a:spcAft>
                <a:spcPts val="0"/>
              </a:spcAft>
              <a:buNone/>
            </a:pPr>
            <a:r>
              <a:rPr lang="en" sz="4500" b="1">
                <a:solidFill>
                  <a:schemeClr val="lt1"/>
                </a:solidFill>
                <a:latin typeface="Caveat"/>
                <a:ea typeface="Caveat"/>
                <a:cs typeface="Caveat"/>
                <a:sym typeface="Caveat"/>
              </a:rPr>
              <a:t>Y-Yielding</a:t>
            </a:r>
            <a:endParaRPr sz="4500" b="1">
              <a:solidFill>
                <a:schemeClr val="lt1"/>
              </a:solidFill>
              <a:latin typeface="Caveat"/>
              <a:ea typeface="Caveat"/>
              <a:cs typeface="Caveat"/>
              <a:sym typeface="Caveat"/>
            </a:endParaRPr>
          </a:p>
          <a:p>
            <a:pPr marL="0" lvl="0" indent="0" algn="l" rtl="0">
              <a:spcBef>
                <a:spcPts val="0"/>
              </a:spcBef>
              <a:spcAft>
                <a:spcPts val="0"/>
              </a:spcAft>
              <a:buNone/>
            </a:pPr>
            <a:r>
              <a:rPr lang="en" sz="4500" b="1">
                <a:solidFill>
                  <a:schemeClr val="lt1"/>
                </a:solidFill>
                <a:latin typeface="Caveat"/>
                <a:ea typeface="Caveat"/>
                <a:cs typeface="Caveat"/>
                <a:sym typeface="Caveat"/>
              </a:rPr>
              <a:t>E-Expecting</a:t>
            </a:r>
            <a:endParaRPr sz="4500" b="1">
              <a:solidFill>
                <a:schemeClr val="lt1"/>
              </a:solidFill>
              <a:latin typeface="Caveat"/>
              <a:ea typeface="Caveat"/>
              <a:cs typeface="Caveat"/>
              <a:sym typeface="Caveat"/>
            </a:endParaRPr>
          </a:p>
          <a:p>
            <a:pPr marL="0" lvl="0" indent="0" algn="l" rtl="0">
              <a:spcBef>
                <a:spcPts val="0"/>
              </a:spcBef>
              <a:spcAft>
                <a:spcPts val="0"/>
              </a:spcAft>
              <a:buNone/>
            </a:pPr>
            <a:r>
              <a:rPr lang="en" sz="4500" b="1">
                <a:solidFill>
                  <a:schemeClr val="lt1"/>
                </a:solidFill>
                <a:latin typeface="Caveat"/>
                <a:ea typeface="Caveat"/>
                <a:cs typeface="Caveat"/>
                <a:sym typeface="Caveat"/>
              </a:rPr>
              <a:t>R-Receiving</a:t>
            </a:r>
            <a:endParaRPr sz="4500" b="1">
              <a:solidFill>
                <a:schemeClr val="lt1"/>
              </a:solidFill>
              <a:latin typeface="Caveat"/>
              <a:ea typeface="Caveat"/>
              <a:cs typeface="Caveat"/>
              <a:sym typeface="Cave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08"/>
        <p:cNvGrpSpPr/>
        <p:nvPr/>
      </p:nvGrpSpPr>
      <p:grpSpPr>
        <a:xfrm>
          <a:off x="0" y="0"/>
          <a:ext cx="0" cy="0"/>
          <a:chOff x="0" y="0"/>
          <a:chExt cx="0" cy="0"/>
        </a:xfrm>
      </p:grpSpPr>
      <p:sp>
        <p:nvSpPr>
          <p:cNvPr id="509" name="Google Shape;509;p107"/>
          <p:cNvSpPr txBox="1"/>
          <p:nvPr/>
        </p:nvSpPr>
        <p:spPr>
          <a:xfrm>
            <a:off x="0" y="1550700"/>
            <a:ext cx="8940000" cy="95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000" b="1">
                <a:solidFill>
                  <a:schemeClr val="dk2"/>
                </a:solidFill>
              </a:rPr>
              <a:t>Numbers 11: 4-15, NIV</a:t>
            </a:r>
            <a:endParaRPr sz="4500" b="1">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13"/>
        <p:cNvGrpSpPr/>
        <p:nvPr/>
      </p:nvGrpSpPr>
      <p:grpSpPr>
        <a:xfrm>
          <a:off x="0" y="0"/>
          <a:ext cx="0" cy="0"/>
          <a:chOff x="0" y="0"/>
          <a:chExt cx="0" cy="0"/>
        </a:xfrm>
      </p:grpSpPr>
      <p:sp>
        <p:nvSpPr>
          <p:cNvPr id="514" name="Google Shape;514;p108"/>
          <p:cNvSpPr txBox="1"/>
          <p:nvPr/>
        </p:nvSpPr>
        <p:spPr>
          <a:xfrm>
            <a:off x="42075" y="67325"/>
            <a:ext cx="8966100" cy="503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chemeClr val="dk2"/>
                </a:solidFill>
              </a:rPr>
              <a:t>4 </a:t>
            </a:r>
            <a:r>
              <a:rPr lang="en" sz="4500" b="1">
                <a:solidFill>
                  <a:schemeClr val="dk2"/>
                </a:solidFill>
              </a:rPr>
              <a:t>The rabble with them began to crave other food, and again the Israelites started wailing and said, “If only we had meat to eat! </a:t>
            </a:r>
            <a:r>
              <a:rPr lang="en" sz="2000" b="1">
                <a:solidFill>
                  <a:schemeClr val="dk2"/>
                </a:solidFill>
              </a:rPr>
              <a:t> 5 </a:t>
            </a:r>
            <a:r>
              <a:rPr lang="en" sz="4500" b="1">
                <a:solidFill>
                  <a:schemeClr val="dk2"/>
                </a:solidFill>
              </a:rPr>
              <a:t>We remember the fish we ate in Egypt at no cost- also the cucumbers, melons, leeks, </a:t>
            </a:r>
            <a:endParaRPr sz="4500" b="1">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18"/>
        <p:cNvGrpSpPr/>
        <p:nvPr/>
      </p:nvGrpSpPr>
      <p:grpSpPr>
        <a:xfrm>
          <a:off x="0" y="0"/>
          <a:ext cx="0" cy="0"/>
          <a:chOff x="0" y="0"/>
          <a:chExt cx="0" cy="0"/>
        </a:xfrm>
      </p:grpSpPr>
      <p:sp>
        <p:nvSpPr>
          <p:cNvPr id="519" name="Google Shape;519;p109"/>
          <p:cNvSpPr txBox="1"/>
          <p:nvPr/>
        </p:nvSpPr>
        <p:spPr>
          <a:xfrm>
            <a:off x="0" y="0"/>
            <a:ext cx="8966100" cy="503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chemeClr val="dk2"/>
                </a:solidFill>
              </a:rPr>
              <a:t> </a:t>
            </a:r>
            <a:r>
              <a:rPr lang="en" sz="4500" b="1">
                <a:solidFill>
                  <a:schemeClr val="dk2"/>
                </a:solidFill>
              </a:rPr>
              <a:t>onions and garlic. </a:t>
            </a:r>
            <a:r>
              <a:rPr lang="en" sz="2000" b="1">
                <a:solidFill>
                  <a:schemeClr val="dk2"/>
                </a:solidFill>
              </a:rPr>
              <a:t>6 </a:t>
            </a:r>
            <a:r>
              <a:rPr lang="en" sz="4500" b="1">
                <a:solidFill>
                  <a:schemeClr val="dk2"/>
                </a:solidFill>
              </a:rPr>
              <a:t>But now we have lost our appetite; we never see anything but this manna!” </a:t>
            </a:r>
            <a:endParaRPr sz="4500" b="1">
              <a:solidFill>
                <a:schemeClr val="dk2"/>
              </a:solidFill>
            </a:endParaRPr>
          </a:p>
          <a:p>
            <a:pPr marL="0" lvl="0" indent="0" algn="l" rtl="0">
              <a:spcBef>
                <a:spcPts val="0"/>
              </a:spcBef>
              <a:spcAft>
                <a:spcPts val="0"/>
              </a:spcAft>
              <a:buNone/>
            </a:pPr>
            <a:r>
              <a:rPr lang="en" sz="2000" b="1">
                <a:solidFill>
                  <a:schemeClr val="dk2"/>
                </a:solidFill>
              </a:rPr>
              <a:t>7</a:t>
            </a:r>
            <a:r>
              <a:rPr lang="en" sz="4500" b="1">
                <a:solidFill>
                  <a:schemeClr val="dk2"/>
                </a:solidFill>
              </a:rPr>
              <a:t> The manna was like coriander seed and looked like resin. </a:t>
            </a:r>
            <a:r>
              <a:rPr lang="en" sz="2000" b="1">
                <a:solidFill>
                  <a:schemeClr val="dk2"/>
                </a:solidFill>
              </a:rPr>
              <a:t>8 </a:t>
            </a:r>
            <a:r>
              <a:rPr lang="en" sz="4500" b="1">
                <a:solidFill>
                  <a:schemeClr val="dk2"/>
                </a:solidFill>
              </a:rPr>
              <a:t>The people went around gathering it, and then ground it in a hand</a:t>
            </a:r>
            <a:endParaRPr sz="4500" b="1">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23"/>
        <p:cNvGrpSpPr/>
        <p:nvPr/>
      </p:nvGrpSpPr>
      <p:grpSpPr>
        <a:xfrm>
          <a:off x="0" y="0"/>
          <a:ext cx="0" cy="0"/>
          <a:chOff x="0" y="0"/>
          <a:chExt cx="0" cy="0"/>
        </a:xfrm>
      </p:grpSpPr>
      <p:sp>
        <p:nvSpPr>
          <p:cNvPr id="524" name="Google Shape;524;p110"/>
          <p:cNvSpPr txBox="1"/>
          <p:nvPr/>
        </p:nvSpPr>
        <p:spPr>
          <a:xfrm>
            <a:off x="0" y="0"/>
            <a:ext cx="8966100" cy="7803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chemeClr val="dk2"/>
                </a:solidFill>
              </a:rPr>
              <a:t> </a:t>
            </a:r>
            <a:r>
              <a:rPr lang="en" sz="4500" b="1">
                <a:solidFill>
                  <a:schemeClr val="dk2"/>
                </a:solidFill>
              </a:rPr>
              <a:t>Mill or crushed it in a mortar. They cooked it in a pot or made it into loaves. And it tasted like something made with olive oil. </a:t>
            </a:r>
            <a:r>
              <a:rPr lang="en" sz="2000" b="1">
                <a:solidFill>
                  <a:schemeClr val="dk2"/>
                </a:solidFill>
              </a:rPr>
              <a:t>9 </a:t>
            </a:r>
            <a:r>
              <a:rPr lang="en" sz="4500" b="1">
                <a:solidFill>
                  <a:schemeClr val="dk2"/>
                </a:solidFill>
              </a:rPr>
              <a:t>When the dew settled on the camp at night, the manna also came down.</a:t>
            </a:r>
            <a:endParaRPr sz="4500" b="1">
              <a:solidFill>
                <a:schemeClr val="dk2"/>
              </a:solidFill>
            </a:endParaRPr>
          </a:p>
          <a:p>
            <a:pPr marL="0" lvl="0" indent="0" algn="l" rtl="0">
              <a:spcBef>
                <a:spcPts val="0"/>
              </a:spcBef>
              <a:spcAft>
                <a:spcPts val="0"/>
              </a:spcAft>
              <a:buNone/>
            </a:pPr>
            <a:r>
              <a:rPr lang="en" sz="2000" b="1">
                <a:solidFill>
                  <a:schemeClr val="dk2"/>
                </a:solidFill>
              </a:rPr>
              <a:t>7</a:t>
            </a:r>
            <a:r>
              <a:rPr lang="en" sz="4500" b="1">
                <a:solidFill>
                  <a:schemeClr val="dk2"/>
                </a:solidFill>
              </a:rPr>
              <a:t> The manna was like coriander seed and looked like resin. </a:t>
            </a:r>
            <a:r>
              <a:rPr lang="en" sz="2000" b="1">
                <a:solidFill>
                  <a:schemeClr val="dk2"/>
                </a:solidFill>
              </a:rPr>
              <a:t>8 </a:t>
            </a:r>
            <a:r>
              <a:rPr lang="en" sz="4500" b="1">
                <a:solidFill>
                  <a:schemeClr val="dk2"/>
                </a:solidFill>
              </a:rPr>
              <a:t>The people went around gathering it, and then ground it in a hand</a:t>
            </a:r>
            <a:endParaRPr sz="4500" b="1">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28"/>
        <p:cNvGrpSpPr/>
        <p:nvPr/>
      </p:nvGrpSpPr>
      <p:grpSpPr>
        <a:xfrm>
          <a:off x="0" y="0"/>
          <a:ext cx="0" cy="0"/>
          <a:chOff x="0" y="0"/>
          <a:chExt cx="0" cy="0"/>
        </a:xfrm>
      </p:grpSpPr>
      <p:sp>
        <p:nvSpPr>
          <p:cNvPr id="529" name="Google Shape;529;p111"/>
          <p:cNvSpPr txBox="1"/>
          <p:nvPr/>
        </p:nvSpPr>
        <p:spPr>
          <a:xfrm>
            <a:off x="0" y="0"/>
            <a:ext cx="8966100" cy="503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chemeClr val="dk2"/>
                </a:solidFill>
              </a:rPr>
              <a:t>10</a:t>
            </a:r>
            <a:r>
              <a:rPr lang="en" sz="4500" b="1">
                <a:solidFill>
                  <a:schemeClr val="dk2"/>
                </a:solidFill>
              </a:rPr>
              <a:t> Moses heard the people of every family wailing at the entrance to their tents. The Lord became exceedingly angy, and Moses was troubled. </a:t>
            </a:r>
            <a:r>
              <a:rPr lang="en" sz="2000" b="1">
                <a:solidFill>
                  <a:schemeClr val="dk2"/>
                </a:solidFill>
              </a:rPr>
              <a:t>11</a:t>
            </a:r>
            <a:r>
              <a:rPr lang="en" sz="4500" b="1">
                <a:solidFill>
                  <a:schemeClr val="dk2"/>
                </a:solidFill>
              </a:rPr>
              <a:t> He asked the Lord, “Why have you brought this trouble on your </a:t>
            </a:r>
            <a:endParaRPr sz="4500" b="1">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33"/>
        <p:cNvGrpSpPr/>
        <p:nvPr/>
      </p:nvGrpSpPr>
      <p:grpSpPr>
        <a:xfrm>
          <a:off x="0" y="0"/>
          <a:ext cx="0" cy="0"/>
          <a:chOff x="0" y="0"/>
          <a:chExt cx="0" cy="0"/>
        </a:xfrm>
      </p:grpSpPr>
      <p:sp>
        <p:nvSpPr>
          <p:cNvPr id="534" name="Google Shape;534;p112"/>
          <p:cNvSpPr txBox="1"/>
          <p:nvPr/>
        </p:nvSpPr>
        <p:spPr>
          <a:xfrm>
            <a:off x="88950" y="151500"/>
            <a:ext cx="8966100" cy="503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500" b="1">
                <a:solidFill>
                  <a:schemeClr val="dk2"/>
                </a:solidFill>
              </a:rPr>
              <a:t>servant? What have I done to displease you that you put the burden of all these people on me? </a:t>
            </a:r>
            <a:r>
              <a:rPr lang="en" sz="2000" b="1">
                <a:solidFill>
                  <a:schemeClr val="dk2"/>
                </a:solidFill>
              </a:rPr>
              <a:t>12 </a:t>
            </a:r>
            <a:r>
              <a:rPr lang="en" sz="4500" b="1">
                <a:solidFill>
                  <a:schemeClr val="dk2"/>
                </a:solidFill>
              </a:rPr>
              <a:t>Did I conceive all these people? Did I give them birth? Why do you tell me to carry them in my arms, as a nurse </a:t>
            </a:r>
            <a:endParaRPr sz="4500" b="1">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38"/>
        <p:cNvGrpSpPr/>
        <p:nvPr/>
      </p:nvGrpSpPr>
      <p:grpSpPr>
        <a:xfrm>
          <a:off x="0" y="0"/>
          <a:ext cx="0" cy="0"/>
          <a:chOff x="0" y="0"/>
          <a:chExt cx="0" cy="0"/>
        </a:xfrm>
      </p:grpSpPr>
      <p:sp>
        <p:nvSpPr>
          <p:cNvPr id="539" name="Google Shape;539;p113"/>
          <p:cNvSpPr txBox="1"/>
          <p:nvPr/>
        </p:nvSpPr>
        <p:spPr>
          <a:xfrm>
            <a:off x="0" y="0"/>
            <a:ext cx="8966100" cy="503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500" b="1">
                <a:solidFill>
                  <a:schemeClr val="dk2"/>
                </a:solidFill>
              </a:rPr>
              <a:t>carries an infant, to the land you promised on oath to their ancestors? </a:t>
            </a:r>
            <a:r>
              <a:rPr lang="en" sz="2000" b="1">
                <a:solidFill>
                  <a:schemeClr val="dk2"/>
                </a:solidFill>
              </a:rPr>
              <a:t>13</a:t>
            </a:r>
            <a:r>
              <a:rPr lang="en" sz="4500" b="1">
                <a:solidFill>
                  <a:schemeClr val="dk2"/>
                </a:solidFill>
              </a:rPr>
              <a:t> Where can I get meat for all these people? They keep wailing to me, ‘Give us meat to eat!’ 14 I cannot carry all these people by myself; the </a:t>
            </a:r>
            <a:endParaRPr sz="4500" b="1">
              <a:solidFill>
                <a:schemeClr val="dk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43"/>
        <p:cNvGrpSpPr/>
        <p:nvPr/>
      </p:nvGrpSpPr>
      <p:grpSpPr>
        <a:xfrm>
          <a:off x="0" y="0"/>
          <a:ext cx="0" cy="0"/>
          <a:chOff x="0" y="0"/>
          <a:chExt cx="0" cy="0"/>
        </a:xfrm>
      </p:grpSpPr>
      <p:sp>
        <p:nvSpPr>
          <p:cNvPr id="544" name="Google Shape;544;p114"/>
          <p:cNvSpPr txBox="1"/>
          <p:nvPr/>
        </p:nvSpPr>
        <p:spPr>
          <a:xfrm>
            <a:off x="88950" y="252500"/>
            <a:ext cx="8966100" cy="4340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500" b="1">
                <a:solidFill>
                  <a:schemeClr val="dk2"/>
                </a:solidFill>
              </a:rPr>
              <a:t>burden is too heavy for me.</a:t>
            </a:r>
            <a:r>
              <a:rPr lang="en" sz="2000" b="1">
                <a:solidFill>
                  <a:schemeClr val="dk2"/>
                </a:solidFill>
              </a:rPr>
              <a:t> 15 </a:t>
            </a:r>
            <a:r>
              <a:rPr lang="en" sz="4500" b="1">
                <a:solidFill>
                  <a:schemeClr val="dk2"/>
                </a:solidFill>
              </a:rPr>
              <a:t>If this is how you are going to treat me, please go ahead and kill me-if I have found favor in your eyes-and do not let me face my own ruin.”</a:t>
            </a:r>
            <a:endParaRPr sz="4500" b="1">
              <a:solidFill>
                <a:schemeClr val="dk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48"/>
        <p:cNvGrpSpPr/>
        <p:nvPr/>
      </p:nvGrpSpPr>
      <p:grpSpPr>
        <a:xfrm>
          <a:off x="0" y="0"/>
          <a:ext cx="0" cy="0"/>
          <a:chOff x="0" y="0"/>
          <a:chExt cx="0" cy="0"/>
        </a:xfrm>
      </p:grpSpPr>
      <p:pic>
        <p:nvPicPr>
          <p:cNvPr id="549" name="Google Shape;549;p115"/>
          <p:cNvPicPr preferRelativeResize="0"/>
          <p:nvPr/>
        </p:nvPicPr>
        <p:blipFill>
          <a:blip r:embed="rId3">
            <a:alphaModFix/>
          </a:blip>
          <a:stretch>
            <a:fillRect/>
          </a:stretch>
        </p:blipFill>
        <p:spPr>
          <a:xfrm>
            <a:off x="-1128025" y="0"/>
            <a:ext cx="10272025" cy="5143500"/>
          </a:xfrm>
          <a:prstGeom prst="rect">
            <a:avLst/>
          </a:prstGeom>
          <a:noFill/>
          <a:ln>
            <a:noFill/>
          </a:ln>
        </p:spPr>
      </p:pic>
      <p:sp>
        <p:nvSpPr>
          <p:cNvPr id="550" name="Google Shape;550;p115"/>
          <p:cNvSpPr txBox="1"/>
          <p:nvPr/>
        </p:nvSpPr>
        <p:spPr>
          <a:xfrm>
            <a:off x="5026425" y="342900"/>
            <a:ext cx="4082700" cy="40329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 sz="5000" b="1">
                <a:solidFill>
                  <a:schemeClr val="lt1"/>
                </a:solidFill>
                <a:latin typeface="Caveat"/>
                <a:ea typeface="Caveat"/>
                <a:cs typeface="Caveat"/>
                <a:sym typeface="Caveat"/>
              </a:rPr>
              <a:t>*Listen</a:t>
            </a:r>
            <a:endParaRPr sz="5000" b="1">
              <a:solidFill>
                <a:schemeClr val="lt1"/>
              </a:solidFill>
              <a:latin typeface="Caveat"/>
              <a:ea typeface="Caveat"/>
              <a:cs typeface="Caveat"/>
              <a:sym typeface="Caveat"/>
            </a:endParaRPr>
          </a:p>
          <a:p>
            <a:pPr marL="457200" lvl="0" indent="0" algn="l" rtl="0">
              <a:spcBef>
                <a:spcPts val="0"/>
              </a:spcBef>
              <a:spcAft>
                <a:spcPts val="0"/>
              </a:spcAft>
              <a:buNone/>
            </a:pPr>
            <a:r>
              <a:rPr lang="en" sz="5000" b="1">
                <a:solidFill>
                  <a:schemeClr val="lt1"/>
                </a:solidFill>
                <a:latin typeface="Caveat"/>
                <a:ea typeface="Caveat"/>
                <a:cs typeface="Caveat"/>
                <a:sym typeface="Caveat"/>
              </a:rPr>
              <a:t>*Journal</a:t>
            </a:r>
            <a:endParaRPr sz="5000" b="1">
              <a:solidFill>
                <a:schemeClr val="lt1"/>
              </a:solidFill>
              <a:latin typeface="Caveat"/>
              <a:ea typeface="Caveat"/>
              <a:cs typeface="Caveat"/>
              <a:sym typeface="Caveat"/>
            </a:endParaRPr>
          </a:p>
          <a:p>
            <a:pPr marL="457200" lvl="0" indent="0" algn="l" rtl="0">
              <a:spcBef>
                <a:spcPts val="0"/>
              </a:spcBef>
              <a:spcAft>
                <a:spcPts val="0"/>
              </a:spcAft>
              <a:buNone/>
            </a:pPr>
            <a:r>
              <a:rPr lang="en" sz="5000" b="1">
                <a:solidFill>
                  <a:schemeClr val="lt1"/>
                </a:solidFill>
                <a:latin typeface="Caveat"/>
                <a:ea typeface="Caveat"/>
                <a:cs typeface="Caveat"/>
                <a:sym typeface="Caveat"/>
              </a:rPr>
              <a:t>*Read</a:t>
            </a:r>
            <a:endParaRPr sz="5000" b="1">
              <a:solidFill>
                <a:schemeClr val="lt1"/>
              </a:solidFill>
              <a:latin typeface="Caveat"/>
              <a:ea typeface="Caveat"/>
              <a:cs typeface="Caveat"/>
              <a:sym typeface="Caveat"/>
            </a:endParaRPr>
          </a:p>
          <a:p>
            <a:pPr marL="457200" lvl="0" indent="0" algn="l" rtl="0">
              <a:spcBef>
                <a:spcPts val="0"/>
              </a:spcBef>
              <a:spcAft>
                <a:spcPts val="0"/>
              </a:spcAft>
              <a:buNone/>
            </a:pPr>
            <a:r>
              <a:rPr lang="en" sz="5000" b="1">
                <a:solidFill>
                  <a:schemeClr val="lt1"/>
                </a:solidFill>
                <a:latin typeface="Caveat"/>
                <a:ea typeface="Caveat"/>
                <a:cs typeface="Caveat"/>
                <a:sym typeface="Caveat"/>
              </a:rPr>
              <a:t>*Ask Questions</a:t>
            </a:r>
            <a:endParaRPr sz="5000" b="1">
              <a:solidFill>
                <a:schemeClr val="lt1"/>
              </a:solidFill>
              <a:latin typeface="Caveat"/>
              <a:ea typeface="Caveat"/>
              <a:cs typeface="Caveat"/>
              <a:sym typeface="Caveat"/>
            </a:endParaRPr>
          </a:p>
          <a:p>
            <a:pPr marL="457200" lvl="0" indent="0" algn="l" rtl="0">
              <a:spcBef>
                <a:spcPts val="0"/>
              </a:spcBef>
              <a:spcAft>
                <a:spcPts val="0"/>
              </a:spcAft>
              <a:buNone/>
            </a:pPr>
            <a:r>
              <a:rPr lang="en" sz="5000" b="1">
                <a:solidFill>
                  <a:schemeClr val="lt1"/>
                </a:solidFill>
                <a:latin typeface="Caveat"/>
                <a:ea typeface="Caveat"/>
                <a:cs typeface="Caveat"/>
                <a:sym typeface="Caveat"/>
              </a:rPr>
              <a:t>*Wait</a:t>
            </a:r>
            <a:endParaRPr sz="5000" b="1">
              <a:solidFill>
                <a:schemeClr val="lt1"/>
              </a:solidFill>
              <a:latin typeface="Caveat"/>
              <a:ea typeface="Caveat"/>
              <a:cs typeface="Caveat"/>
              <a:sym typeface="Cavea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54"/>
        <p:cNvGrpSpPr/>
        <p:nvPr/>
      </p:nvGrpSpPr>
      <p:grpSpPr>
        <a:xfrm>
          <a:off x="0" y="0"/>
          <a:ext cx="0" cy="0"/>
          <a:chOff x="0" y="0"/>
          <a:chExt cx="0" cy="0"/>
        </a:xfrm>
      </p:grpSpPr>
      <p:sp>
        <p:nvSpPr>
          <p:cNvPr id="555" name="Google Shape;555;p116"/>
          <p:cNvSpPr txBox="1"/>
          <p:nvPr/>
        </p:nvSpPr>
        <p:spPr>
          <a:xfrm>
            <a:off x="110400" y="186925"/>
            <a:ext cx="8923200" cy="395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500">
                <a:solidFill>
                  <a:schemeClr val="dk2"/>
                </a:solidFill>
              </a:rPr>
              <a:t>1 Thessalonians 5: 16-18, NIV</a:t>
            </a:r>
            <a:endParaRPr sz="4500">
              <a:solidFill>
                <a:schemeClr val="dk2"/>
              </a:solidFill>
            </a:endParaRPr>
          </a:p>
          <a:p>
            <a:pPr marL="0" lvl="0" indent="0" algn="l" rtl="0">
              <a:spcBef>
                <a:spcPts val="0"/>
              </a:spcBef>
              <a:spcAft>
                <a:spcPts val="0"/>
              </a:spcAft>
              <a:buNone/>
            </a:pPr>
            <a:endParaRPr sz="2000">
              <a:solidFill>
                <a:schemeClr val="dk2"/>
              </a:solidFill>
            </a:endParaRPr>
          </a:p>
          <a:p>
            <a:pPr marL="0" lvl="0" indent="0" algn="l" rtl="0">
              <a:spcBef>
                <a:spcPts val="0"/>
              </a:spcBef>
              <a:spcAft>
                <a:spcPts val="0"/>
              </a:spcAft>
              <a:buNone/>
            </a:pPr>
            <a:r>
              <a:rPr lang="en" sz="2000">
                <a:solidFill>
                  <a:schemeClr val="dk2"/>
                </a:solidFill>
              </a:rPr>
              <a:t>16 </a:t>
            </a:r>
            <a:r>
              <a:rPr lang="en" sz="4500">
                <a:solidFill>
                  <a:schemeClr val="dk2"/>
                </a:solidFill>
              </a:rPr>
              <a:t>Rejoice always, </a:t>
            </a:r>
            <a:r>
              <a:rPr lang="en" sz="2000">
                <a:solidFill>
                  <a:schemeClr val="dk2"/>
                </a:solidFill>
              </a:rPr>
              <a:t>17 </a:t>
            </a:r>
            <a:r>
              <a:rPr lang="en" sz="4500">
                <a:solidFill>
                  <a:schemeClr val="dk2"/>
                </a:solidFill>
              </a:rPr>
              <a:t>pray without ceasing, </a:t>
            </a:r>
            <a:r>
              <a:rPr lang="en" sz="2000">
                <a:solidFill>
                  <a:schemeClr val="dk2"/>
                </a:solidFill>
              </a:rPr>
              <a:t>18</a:t>
            </a:r>
            <a:r>
              <a:rPr lang="en" sz="4500">
                <a:solidFill>
                  <a:schemeClr val="dk2"/>
                </a:solidFill>
              </a:rPr>
              <a:t> give thanks in all  circumstances; for this is the will of God in Christ Jesus for you.</a:t>
            </a:r>
            <a:endParaRPr sz="45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59"/>
        <p:cNvGrpSpPr/>
        <p:nvPr/>
      </p:nvGrpSpPr>
      <p:grpSpPr>
        <a:xfrm>
          <a:off x="0" y="0"/>
          <a:ext cx="0" cy="0"/>
          <a:chOff x="0" y="0"/>
          <a:chExt cx="0" cy="0"/>
        </a:xfrm>
      </p:grpSpPr>
      <p:pic>
        <p:nvPicPr>
          <p:cNvPr id="560" name="Google Shape;560;p117"/>
          <p:cNvPicPr preferRelativeResize="0"/>
          <p:nvPr/>
        </p:nvPicPr>
        <p:blipFill>
          <a:blip r:embed="rId3">
            <a:alphaModFix/>
          </a:blip>
          <a:stretch>
            <a:fillRect/>
          </a:stretch>
        </p:blipFill>
        <p:spPr>
          <a:xfrm>
            <a:off x="2030962" y="30713"/>
            <a:ext cx="5082075" cy="50820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64"/>
        <p:cNvGrpSpPr/>
        <p:nvPr/>
      </p:nvGrpSpPr>
      <p:grpSpPr>
        <a:xfrm>
          <a:off x="0" y="0"/>
          <a:ext cx="0" cy="0"/>
          <a:chOff x="0" y="0"/>
          <a:chExt cx="0" cy="0"/>
        </a:xfrm>
      </p:grpSpPr>
      <p:pic>
        <p:nvPicPr>
          <p:cNvPr id="565" name="Google Shape;565;p118"/>
          <p:cNvPicPr preferRelativeResize="0"/>
          <p:nvPr/>
        </p:nvPicPr>
        <p:blipFill>
          <a:blip r:embed="rId3">
            <a:alphaModFix/>
          </a:blip>
          <a:stretch>
            <a:fillRect/>
          </a:stretch>
        </p:blipFill>
        <p:spPr>
          <a:xfrm>
            <a:off x="-46488" y="-33675"/>
            <a:ext cx="9236975" cy="5143500"/>
          </a:xfrm>
          <a:prstGeom prst="rect">
            <a:avLst/>
          </a:prstGeom>
          <a:noFill/>
          <a:ln>
            <a:noFill/>
          </a:ln>
        </p:spPr>
      </p:pic>
      <p:sp>
        <p:nvSpPr>
          <p:cNvPr id="566" name="Google Shape;566;p118"/>
          <p:cNvSpPr txBox="1"/>
          <p:nvPr/>
        </p:nvSpPr>
        <p:spPr>
          <a:xfrm>
            <a:off x="489050" y="1209600"/>
            <a:ext cx="3350400" cy="272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500" b="1">
                <a:solidFill>
                  <a:schemeClr val="lt1"/>
                </a:solidFill>
                <a:latin typeface="Caveat"/>
                <a:ea typeface="Caveat"/>
                <a:cs typeface="Caveat"/>
                <a:sym typeface="Caveat"/>
              </a:rPr>
              <a:t>An Example of Prayer </a:t>
            </a:r>
            <a:endParaRPr sz="5500" b="1">
              <a:solidFill>
                <a:schemeClr val="lt1"/>
              </a:solidFill>
              <a:latin typeface="Caveat"/>
              <a:ea typeface="Caveat"/>
              <a:cs typeface="Caveat"/>
              <a:sym typeface="Caveat"/>
            </a:endParaRPr>
          </a:p>
          <a:p>
            <a:pPr marL="0" lvl="0" indent="0" algn="ctr" rtl="0">
              <a:spcBef>
                <a:spcPts val="0"/>
              </a:spcBef>
              <a:spcAft>
                <a:spcPts val="0"/>
              </a:spcAft>
              <a:buNone/>
            </a:pPr>
            <a:r>
              <a:rPr lang="en" sz="5500" b="1">
                <a:solidFill>
                  <a:schemeClr val="lt1"/>
                </a:solidFill>
                <a:latin typeface="Caveat"/>
                <a:ea typeface="Caveat"/>
                <a:cs typeface="Caveat"/>
                <a:sym typeface="Caveat"/>
              </a:rPr>
              <a:t>in Action</a:t>
            </a:r>
            <a:endParaRPr sz="5500" b="1">
              <a:solidFill>
                <a:schemeClr val="lt1"/>
              </a:solidFill>
              <a:latin typeface="Caveat"/>
              <a:ea typeface="Caveat"/>
              <a:cs typeface="Caveat"/>
              <a:sym typeface="Cavea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660</Words>
  <Application>Microsoft Office PowerPoint</Application>
  <PresentationFormat>On-screen Show (16:9)</PresentationFormat>
  <Paragraphs>39</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Playfair Display Medium</vt:lpstr>
      <vt:lpstr>Caveat</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ccc media</dc:creator>
  <cp:lastModifiedBy>ccc media</cp:lastModifiedBy>
  <cp:revision>1</cp:revision>
  <dcterms:modified xsi:type="dcterms:W3CDTF">2026-09-25T07:25:00Z</dcterms:modified>
</cp:coreProperties>
</file>