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</p:sldMasterIdLst>
  <p:notesMasterIdLst>
    <p:notesMasterId r:id="rId16"/>
  </p:notesMasterIdLst>
  <p:sldIdLst>
    <p:sldId id="300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</p:sldIdLst>
  <p:sldSz cx="9144000" cy="5143500" type="screen16x9"/>
  <p:notesSz cx="6858000" cy="9144000"/>
  <p:embeddedFontLst>
    <p:embeddedFont>
      <p:font typeface="Luckiest Guy" panose="020B0604020202020204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bf497a72f4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bf497a72f4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bf497a72f4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bf497a72f4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bf497a72f4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bf497a72f4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c4e72bc6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c4e72bc6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cdeecfdcf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cdeecfdcf6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bf497a72f4_0_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bf497a72f4_0_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bf497a72f4_0_6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bf497a72f4_0_6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c49eea8d69_0_7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c49eea8d69_0_7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c49eea8d69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c49eea8d69_0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c49eea8d69_0_7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c49eea8d69_0_7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c49eea8d69_0_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c49eea8d69_0_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bf497a72f4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bf497a72f4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c49eea8d69_0_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c49eea8d69_0_7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bf497a72f4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bf497a72f4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9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6156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Foundational Scripture: Philippians 4:8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9" name="Google Shape;439;p93"/>
          <p:cNvSpPr txBox="1"/>
          <p:nvPr/>
        </p:nvSpPr>
        <p:spPr>
          <a:xfrm>
            <a:off x="2721275" y="342900"/>
            <a:ext cx="3655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</a:rPr>
              <a:t>  Sermon Series:</a:t>
            </a:r>
            <a:r>
              <a:rPr lang="en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40" name="Google Shape;440;p93"/>
          <p:cNvSpPr txBox="1">
            <a:spLocks noGrp="1"/>
          </p:cNvSpPr>
          <p:nvPr>
            <p:ph type="ctrTitle"/>
          </p:nvPr>
        </p:nvSpPr>
        <p:spPr>
          <a:xfrm>
            <a:off x="311708" y="1095950"/>
            <a:ext cx="8520600" cy="9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Fasting &amp; Feasting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94"/>
          <p:cNvSpPr txBox="1">
            <a:spLocks noGrp="1"/>
          </p:cNvSpPr>
          <p:nvPr>
            <p:ph type="ctrTitle"/>
          </p:nvPr>
        </p:nvSpPr>
        <p:spPr>
          <a:xfrm>
            <a:off x="311708" y="1003625"/>
            <a:ext cx="8520600" cy="9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Fasting </a:t>
            </a:r>
            <a:r>
              <a:rPr lang="en">
                <a:latin typeface="Luckiest Guy"/>
                <a:ea typeface="Luckiest Guy"/>
                <a:cs typeface="Luckiest Guy"/>
                <a:sym typeface="Luckiest Guy"/>
              </a:rPr>
              <a:t>Grumbling</a:t>
            </a:r>
            <a:endParaRPr>
              <a:latin typeface="Luckiest Guy"/>
              <a:ea typeface="Luckiest Guy"/>
              <a:cs typeface="Luckiest Guy"/>
              <a:sym typeface="Luckiest Guy"/>
            </a:endParaRPr>
          </a:p>
        </p:txBody>
      </p:sp>
      <p:sp>
        <p:nvSpPr>
          <p:cNvPr id="446" name="Google Shape;446;p94"/>
          <p:cNvSpPr txBox="1">
            <a:spLocks noGrp="1"/>
          </p:cNvSpPr>
          <p:nvPr>
            <p:ph type="subTitle" idx="1"/>
          </p:nvPr>
        </p:nvSpPr>
        <p:spPr>
          <a:xfrm>
            <a:off x="228600" y="2340700"/>
            <a:ext cx="8520600" cy="985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chemeClr val="dk1"/>
                </a:solidFill>
              </a:rPr>
              <a:t>Feasting on Gratitude</a:t>
            </a:r>
            <a:endParaRPr sz="5200" b="1">
              <a:solidFill>
                <a:schemeClr val="dk1"/>
              </a:solidFill>
            </a:endParaRPr>
          </a:p>
        </p:txBody>
      </p:sp>
      <p:sp>
        <p:nvSpPr>
          <p:cNvPr id="447" name="Google Shape;447;p94"/>
          <p:cNvSpPr txBox="1"/>
          <p:nvPr/>
        </p:nvSpPr>
        <p:spPr>
          <a:xfrm>
            <a:off x="3757500" y="409825"/>
            <a:ext cx="146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This Week:</a:t>
            </a:r>
            <a:r>
              <a:rPr lang="en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95"/>
          <p:cNvSpPr txBox="1">
            <a:spLocks noGrp="1"/>
          </p:cNvSpPr>
          <p:nvPr>
            <p:ph type="ctrTitle"/>
          </p:nvPr>
        </p:nvSpPr>
        <p:spPr>
          <a:xfrm>
            <a:off x="259383" y="101650"/>
            <a:ext cx="8520600" cy="591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Phil. 4:8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Finally, brothers and sisters, whatever is true, whatever is noble, whatever is right, whatever is pure, whatever is lovely, whatever is admirable-If anything is excellent or praiseworthy-think about such things.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96"/>
          <p:cNvSpPr txBox="1">
            <a:spLocks noGrp="1"/>
          </p:cNvSpPr>
          <p:nvPr>
            <p:ph type="ctrTitle"/>
          </p:nvPr>
        </p:nvSpPr>
        <p:spPr>
          <a:xfrm>
            <a:off x="259383" y="101650"/>
            <a:ext cx="8520600" cy="591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Phil. 2:14-15 amp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Do everything without murmuring or questioning [the providence of God], so that you may prove yourselves to be blameless </a:t>
            </a:r>
            <a:r>
              <a:rPr lang="en" sz="4000" i="1"/>
              <a:t>and</a:t>
            </a:r>
            <a:r>
              <a:rPr lang="en" sz="4000"/>
              <a:t> guileless, innocent </a:t>
            </a:r>
            <a:r>
              <a:rPr lang="en" sz="4000" i="1"/>
              <a:t>and</a:t>
            </a:r>
            <a:r>
              <a:rPr lang="en" sz="4000"/>
              <a:t> uncontaminated, children of God without blemish in the midst of a [morally] crooked and [spiritually]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97"/>
          <p:cNvSpPr txBox="1">
            <a:spLocks noGrp="1"/>
          </p:cNvSpPr>
          <p:nvPr>
            <p:ph type="ctrTitle"/>
          </p:nvPr>
        </p:nvSpPr>
        <p:spPr>
          <a:xfrm>
            <a:off x="228608" y="736550"/>
            <a:ext cx="8520600" cy="344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perverted generation, among whom you are seen as bright lights [beacons shining out clearly] in the world [of darkness],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98"/>
          <p:cNvSpPr txBox="1">
            <a:spLocks noGrp="1"/>
          </p:cNvSpPr>
          <p:nvPr>
            <p:ph type="ctrTitle"/>
          </p:nvPr>
        </p:nvSpPr>
        <p:spPr>
          <a:xfrm>
            <a:off x="-60750" y="56275"/>
            <a:ext cx="8841600" cy="13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Thess. 5:16-18 says “Rejoice always, </a:t>
            </a:r>
            <a:endParaRPr sz="3500">
              <a:solidFill>
                <a:schemeClr val="lt1"/>
              </a:solidFill>
            </a:endParaRPr>
          </a:p>
        </p:txBody>
      </p:sp>
      <p:sp>
        <p:nvSpPr>
          <p:cNvPr id="468" name="Google Shape;468;p98"/>
          <p:cNvSpPr txBox="1"/>
          <p:nvPr/>
        </p:nvSpPr>
        <p:spPr>
          <a:xfrm>
            <a:off x="0" y="3371700"/>
            <a:ext cx="8720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</a:endParaRPr>
          </a:p>
        </p:txBody>
      </p:sp>
      <p:pic>
        <p:nvPicPr>
          <p:cNvPr id="469" name="Google Shape;469;p98" descr="Man with arms raised towards the sky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9476" y="1595288"/>
            <a:ext cx="4610499" cy="2772676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98"/>
          <p:cNvSpPr txBox="1"/>
          <p:nvPr/>
        </p:nvSpPr>
        <p:spPr>
          <a:xfrm>
            <a:off x="228600" y="993913"/>
            <a:ext cx="87564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pray continually, 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give thanks in all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circumstances; 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for this is God’s 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will for you 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in Christ Jesus.”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99"/>
          <p:cNvSpPr txBox="1">
            <a:spLocks noGrp="1"/>
          </p:cNvSpPr>
          <p:nvPr>
            <p:ph type="ctrTitle"/>
          </p:nvPr>
        </p:nvSpPr>
        <p:spPr>
          <a:xfrm>
            <a:off x="228608" y="128850"/>
            <a:ext cx="8520600" cy="22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Grumbling Focuses on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What Is Missing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6" name="Google Shape;476;p99" descr="Angled worms eye view  man wearing straw hat looking through binoculars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6702" y="1671625"/>
            <a:ext cx="3904399" cy="260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00"/>
          <p:cNvSpPr txBox="1">
            <a:spLocks noGrp="1"/>
          </p:cNvSpPr>
          <p:nvPr>
            <p:ph type="ctrTitle"/>
          </p:nvPr>
        </p:nvSpPr>
        <p:spPr>
          <a:xfrm>
            <a:off x="196183" y="0"/>
            <a:ext cx="8520600" cy="511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i="1"/>
              <a:t>I Corinthians 10:10</a:t>
            </a:r>
            <a:r>
              <a:rPr lang="en" sz="4000"/>
              <a:t>-“And do not grumble, as some of them did-and were killed by the destroying angel.”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i="1"/>
              <a:t>James 5:9 says</a:t>
            </a:r>
            <a:r>
              <a:rPr lang="en" sz="4000"/>
              <a:t> “Don’t grumble against one another, brothers and sisters, or you will be judged. The Judge is standing at the door!”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01"/>
          <p:cNvSpPr txBox="1">
            <a:spLocks noGrp="1"/>
          </p:cNvSpPr>
          <p:nvPr>
            <p:ph type="ctrTitle"/>
          </p:nvPr>
        </p:nvSpPr>
        <p:spPr>
          <a:xfrm>
            <a:off x="127500" y="128525"/>
            <a:ext cx="8889000" cy="14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Gratitude Reveals What God Is Already Doing</a:t>
            </a:r>
            <a:endParaRPr sz="3500">
              <a:solidFill>
                <a:schemeClr val="lt1"/>
              </a:solidFill>
            </a:endParaRPr>
          </a:p>
        </p:txBody>
      </p:sp>
      <p:sp>
        <p:nvSpPr>
          <p:cNvPr id="487" name="Google Shape;487;p101"/>
          <p:cNvSpPr txBox="1"/>
          <p:nvPr/>
        </p:nvSpPr>
        <p:spPr>
          <a:xfrm>
            <a:off x="127500" y="1496150"/>
            <a:ext cx="8720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</a:endParaRPr>
          </a:p>
        </p:txBody>
      </p:sp>
      <p:pic>
        <p:nvPicPr>
          <p:cNvPr id="488" name="Google Shape;488;p101" descr="Child in cardboard box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3112" y="1683950"/>
            <a:ext cx="4277775" cy="3210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02"/>
          <p:cNvSpPr txBox="1">
            <a:spLocks noGrp="1"/>
          </p:cNvSpPr>
          <p:nvPr>
            <p:ph type="ctrTitle"/>
          </p:nvPr>
        </p:nvSpPr>
        <p:spPr>
          <a:xfrm>
            <a:off x="127500" y="-120600"/>
            <a:ext cx="8889000" cy="14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Gratitude Changes Our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Spiritual Atmosphere</a:t>
            </a:r>
            <a:endParaRPr sz="3500">
              <a:solidFill>
                <a:schemeClr val="lt1"/>
              </a:solidFill>
            </a:endParaRPr>
          </a:p>
        </p:txBody>
      </p:sp>
      <p:sp>
        <p:nvSpPr>
          <p:cNvPr id="494" name="Google Shape;494;p102"/>
          <p:cNvSpPr txBox="1"/>
          <p:nvPr/>
        </p:nvSpPr>
        <p:spPr>
          <a:xfrm>
            <a:off x="127500" y="1496150"/>
            <a:ext cx="8720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</a:endParaRPr>
          </a:p>
        </p:txBody>
      </p:sp>
      <p:pic>
        <p:nvPicPr>
          <p:cNvPr id="495" name="Google Shape;495;p102" descr="Cross against the sky background. Religious concept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0498" y="1536325"/>
            <a:ext cx="5023002" cy="33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03"/>
          <p:cNvSpPr txBox="1">
            <a:spLocks noGrp="1"/>
          </p:cNvSpPr>
          <p:nvPr>
            <p:ph type="ctrTitle"/>
          </p:nvPr>
        </p:nvSpPr>
        <p:spPr>
          <a:xfrm>
            <a:off x="167950" y="342900"/>
            <a:ext cx="8889000" cy="38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This week: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1.Start the day with 3 thank-yous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2. Replace grumbling with prayer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3. End the day with reflection</a:t>
            </a:r>
            <a:endParaRPr sz="4000"/>
          </a:p>
        </p:txBody>
      </p:sp>
      <p:sp>
        <p:nvSpPr>
          <p:cNvPr id="501" name="Google Shape;501;p103"/>
          <p:cNvSpPr txBox="1"/>
          <p:nvPr/>
        </p:nvSpPr>
        <p:spPr>
          <a:xfrm>
            <a:off x="211950" y="1771350"/>
            <a:ext cx="8720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04"/>
          <p:cNvSpPr txBox="1">
            <a:spLocks noGrp="1"/>
          </p:cNvSpPr>
          <p:nvPr>
            <p:ph type="ctrTitle"/>
          </p:nvPr>
        </p:nvSpPr>
        <p:spPr>
          <a:xfrm>
            <a:off x="311708" y="402925"/>
            <a:ext cx="8520600" cy="467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Psalm 100:4 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Enter his gates with thanksgiving and his courts with praise;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Give thanks to him and praise his name.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05"/>
          <p:cNvSpPr txBox="1">
            <a:spLocks noGrp="1"/>
          </p:cNvSpPr>
          <p:nvPr>
            <p:ph type="ctrTitle"/>
          </p:nvPr>
        </p:nvSpPr>
        <p:spPr>
          <a:xfrm>
            <a:off x="259383" y="101650"/>
            <a:ext cx="8520600" cy="591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Phil. 4:8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Finally, brothers and sisters, whatever is true, whatever is noble, whatever is right, whatever is pure, whatever is lovely, whatever is admirable-If anything is excellent or praiseworthy-think about such things.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06"/>
          <p:cNvSpPr txBox="1">
            <a:spLocks noGrp="1"/>
          </p:cNvSpPr>
          <p:nvPr>
            <p:ph type="ctrTitle"/>
          </p:nvPr>
        </p:nvSpPr>
        <p:spPr>
          <a:xfrm>
            <a:off x="228608" y="602525"/>
            <a:ext cx="8520600" cy="8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</p:txBody>
      </p:sp>
      <p:pic>
        <p:nvPicPr>
          <p:cNvPr id="517" name="Google Shape;517;p106" descr="Bible and praying hands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25" y="0"/>
            <a:ext cx="910357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106"/>
          <p:cNvSpPr txBox="1"/>
          <p:nvPr/>
        </p:nvSpPr>
        <p:spPr>
          <a:xfrm>
            <a:off x="4011275" y="137475"/>
            <a:ext cx="47958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1"/>
                </a:solidFill>
              </a:rPr>
              <a:t>Fast Grumbling &amp; Feast on Gratitude</a:t>
            </a:r>
            <a:endParaRPr sz="40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</Words>
  <Application>Microsoft Office PowerPoint</Application>
  <PresentationFormat>On-screen Show (16:9)</PresentationFormat>
  <Paragraphs>38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Luckiest Guy</vt:lpstr>
      <vt:lpstr>Arial</vt:lpstr>
      <vt:lpstr>Simple Light</vt:lpstr>
      <vt:lpstr>Fasting &amp; Feasting</vt:lpstr>
      <vt:lpstr>Fasting Grumbling</vt:lpstr>
      <vt:lpstr>Phil. 4:8 Finally, brothers and sisters, whatever is true, whatever is noble, whatever is right, whatever is pure, whatever is lovely, whatever is admirable-If anything is excellent or praiseworthy-think about such things. </vt:lpstr>
      <vt:lpstr>Phil. 2:14-15 amp Do everything without murmuring or questioning [the providence of God], so that you may prove yourselves to be blameless and guileless, innocent and uncontaminated, children of God without blemish in the midst of a [morally] crooked and [spiritually] </vt:lpstr>
      <vt:lpstr>perverted generation, among whom you are seen as bright lights [beacons shining out clearly] in the world [of darkness], </vt:lpstr>
      <vt:lpstr>Thess. 5:16-18 says “Rejoice always, </vt:lpstr>
      <vt:lpstr>Grumbling Focuses on  What Is Missing </vt:lpstr>
      <vt:lpstr>I Corinthians 10:10-“And do not grumble, as some of them did-and were killed by the destroying angel.”  James 5:9 says “Don’t grumble against one another, brothers and sisters, or you will be judged. The Judge is standing at the door!”</vt:lpstr>
      <vt:lpstr>Gratitude Reveals What God Is Already Doing</vt:lpstr>
      <vt:lpstr>Gratitude Changes Our  Spiritual Atmosphere</vt:lpstr>
      <vt:lpstr>This week:  1.Start the day with 3 thank-yous 2. Replace grumbling with prayer 3. End the day with reflection</vt:lpstr>
      <vt:lpstr>Psalm 100:4   Enter his gates with thanksgiving and his courts with praise; Give thanks to him and praise his name. </vt:lpstr>
      <vt:lpstr>Phil. 4:8 Finally, brothers and sisters, whatever is true, whatever is noble, whatever is right, whatever is pure, whatever is lovely, whatever is admirable-If anything is excellent or praiseworthy-think about such things.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1</cp:revision>
  <dcterms:modified xsi:type="dcterms:W3CDTF">2026-09-19T02:50:45Z</dcterms:modified>
</cp:coreProperties>
</file>