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3" r:id="rId1"/>
  </p:sldMasterIdLst>
  <p:notesMasterIdLst>
    <p:notesMasterId r:id="rId17"/>
  </p:notesMasterIdLst>
  <p:sldIdLst>
    <p:sldId id="279" r:id="rId2"/>
    <p:sldId id="280" r:id="rId3"/>
    <p:sldId id="281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304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020" y="60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bf497a72f4_0_5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3bf497a72f4_0_5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bf497a72f4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3bf497a72f4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d9f712a4c2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d9f712a4c2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de5c029adb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de5c029adb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d473f55b7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d473f55b7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de5c029adb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de5c029adb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d473f55b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d473f55b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3bf497a72f4_0_6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3bf497a72f4_0_6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de5c029ad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3de5c029ad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c4e72bc6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c4e72bc6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de5c029ad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de5c029adb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g3de5c029ad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" name="Google Shape;381;g3de5c029ad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cdeecfdcf6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cdeecfdcf6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d9f712a4c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d9f712a4c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0083057bfd_0_2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0083057bfd_0_2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72"/>
          <p:cNvSpPr txBox="1">
            <a:spLocks noGrp="1"/>
          </p:cNvSpPr>
          <p:nvPr>
            <p:ph type="subTitle" idx="1"/>
          </p:nvPr>
        </p:nvSpPr>
        <p:spPr>
          <a:xfrm>
            <a:off x="5368425" y="3308300"/>
            <a:ext cx="3383400" cy="1046700"/>
          </a:xfrm>
          <a:prstGeom prst="rect">
            <a:avLst/>
          </a:prstGeom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Today’s Scripture: 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Psalms 103:20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21" name="Google Shape;321;p72"/>
          <p:cNvSpPr txBox="1">
            <a:spLocks noGrp="1"/>
          </p:cNvSpPr>
          <p:nvPr>
            <p:ph type="ctrTitle"/>
          </p:nvPr>
        </p:nvSpPr>
        <p:spPr>
          <a:xfrm>
            <a:off x="5320275" y="458100"/>
            <a:ext cx="3479700" cy="258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Angels:</a:t>
            </a:r>
            <a:endParaRPr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The Mighty Ones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22" name="Google Shape;322;p72" descr="Angel with book on shore (Provided by Getty Images)"/>
          <p:cNvPicPr preferRelativeResize="0"/>
          <p:nvPr/>
        </p:nvPicPr>
        <p:blipFill rotWithShape="1">
          <a:blip r:embed="rId3">
            <a:alphaModFix/>
          </a:blip>
          <a:srcRect t="9103" b="9111"/>
          <a:stretch/>
        </p:blipFill>
        <p:spPr>
          <a:xfrm>
            <a:off x="0" y="-20087"/>
            <a:ext cx="5183681" cy="51836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73"/>
          <p:cNvSpPr txBox="1">
            <a:spLocks noGrp="1"/>
          </p:cNvSpPr>
          <p:nvPr>
            <p:ph type="subTitle" idx="1"/>
          </p:nvPr>
        </p:nvSpPr>
        <p:spPr>
          <a:xfrm>
            <a:off x="228600" y="916200"/>
            <a:ext cx="8520600" cy="32169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 b="1">
                <a:solidFill>
                  <a:schemeClr val="lt1"/>
                </a:solidFill>
              </a:rPr>
              <a:t>Psalm 103:20</a:t>
            </a:r>
            <a:endParaRPr sz="43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>
                <a:solidFill>
                  <a:schemeClr val="lt1"/>
                </a:solidFill>
              </a:rPr>
              <a:t>Praise the Lord, you his angels, you mighty ones who do his bidding, who obey his word.</a:t>
            </a:r>
            <a:endParaRPr sz="4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74"/>
          <p:cNvSpPr txBox="1">
            <a:spLocks noGrp="1"/>
          </p:cNvSpPr>
          <p:nvPr>
            <p:ph type="ctrTitle"/>
          </p:nvPr>
        </p:nvSpPr>
        <p:spPr>
          <a:xfrm>
            <a:off x="2680250" y="85550"/>
            <a:ext cx="2684400" cy="264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The angels </a:t>
            </a: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we imagine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333" name="Google Shape;333;p74" descr="Little guardian angels golden background Christmas decoration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078350"/>
            <a:ext cx="2874035" cy="1912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74" descr="little guardian angel with shiny lights. christmas decoration (Provided by Getty Images)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93673" y="3078350"/>
            <a:ext cx="1912750" cy="19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988" y="176525"/>
            <a:ext cx="2218840" cy="277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7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73650" y="0"/>
            <a:ext cx="342276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75"/>
          <p:cNvSpPr txBox="1">
            <a:spLocks noGrp="1"/>
          </p:cNvSpPr>
          <p:nvPr>
            <p:ph type="ctrTitle"/>
          </p:nvPr>
        </p:nvSpPr>
        <p:spPr>
          <a:xfrm>
            <a:off x="2680250" y="85550"/>
            <a:ext cx="2684400" cy="264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The angels </a:t>
            </a: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we imagine</a:t>
            </a:r>
            <a:endParaRPr sz="4000">
              <a:solidFill>
                <a:schemeClr val="lt1"/>
              </a:solidFill>
            </a:endParaRPr>
          </a:p>
        </p:txBody>
      </p:sp>
      <p:pic>
        <p:nvPicPr>
          <p:cNvPr id="342" name="Google Shape;342;p75" descr="little guardian angel with shiny lights. christmas decoration (Provided by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93673" y="3078350"/>
            <a:ext cx="1912750" cy="19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57200" y="-4749"/>
            <a:ext cx="9601200" cy="518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9650" y="0"/>
            <a:ext cx="9144000" cy="5175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Google Shape;353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8375" y="-40175"/>
            <a:ext cx="923902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Google Shape;358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9586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79"/>
          <p:cNvSpPr txBox="1">
            <a:spLocks noGrp="1"/>
          </p:cNvSpPr>
          <p:nvPr>
            <p:ph type="ctrTitle"/>
          </p:nvPr>
        </p:nvSpPr>
        <p:spPr>
          <a:xfrm>
            <a:off x="95550" y="463300"/>
            <a:ext cx="8952900" cy="303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lt1"/>
                </a:solidFill>
              </a:rPr>
              <a:t>Psalm 91:11</a:t>
            </a:r>
            <a:endParaRPr sz="40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00" b="1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For He will command His angels concerning you to guard you in all your ways.</a:t>
            </a:r>
            <a:endParaRPr sz="4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5663" y="76200"/>
            <a:ext cx="6752665" cy="499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81"/>
          <p:cNvSpPr txBox="1">
            <a:spLocks noGrp="1"/>
          </p:cNvSpPr>
          <p:nvPr>
            <p:ph type="ctrTitle"/>
          </p:nvPr>
        </p:nvSpPr>
        <p:spPr>
          <a:xfrm>
            <a:off x="228608" y="739500"/>
            <a:ext cx="8520600" cy="303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Hebrews 1:14</a:t>
            </a:r>
            <a:endParaRPr sz="40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Are not all angels ministering spirits sent to serve those who will inherit salvation?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013" y="128438"/>
            <a:ext cx="7369975" cy="488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11050" y="-32600"/>
            <a:ext cx="3607500" cy="520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84"/>
          <p:cNvSpPr txBox="1">
            <a:spLocks noGrp="1"/>
          </p:cNvSpPr>
          <p:nvPr>
            <p:ph type="ctrTitle"/>
          </p:nvPr>
        </p:nvSpPr>
        <p:spPr>
          <a:xfrm>
            <a:off x="185700" y="479375"/>
            <a:ext cx="8772600" cy="3263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chemeClr val="lt1"/>
                </a:solidFill>
              </a:rPr>
              <a:t>Living in Alignment with Heaven</a:t>
            </a:r>
            <a:endParaRPr sz="40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Colossians 3:13</a:t>
            </a: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Proverbs 3:5-6</a:t>
            </a:r>
            <a:endParaRPr sz="4000">
              <a:solidFill>
                <a:schemeClr val="lt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lt1"/>
                </a:solidFill>
              </a:rPr>
              <a:t>Luke 16:10</a:t>
            </a:r>
            <a:endParaRPr sz="4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1155CC"/>
            </a:gs>
            <a:gs pos="100000">
              <a:srgbClr val="6E9BE7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71835" y="-141650"/>
            <a:ext cx="9415835" cy="528515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85"/>
          <p:cNvSpPr txBox="1"/>
          <p:nvPr/>
        </p:nvSpPr>
        <p:spPr>
          <a:xfrm>
            <a:off x="3624550" y="-26550"/>
            <a:ext cx="54729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Align with Heaven: </a:t>
            </a:r>
            <a:endParaRPr sz="30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</a:rPr>
              <a:t>Immediate. Trusting. Aligned.</a:t>
            </a:r>
            <a:endParaRPr sz="3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9" name="Google Shape;469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108825"/>
            <a:ext cx="9144000" cy="517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97"/>
          <p:cNvPicPr preferRelativeResize="0"/>
          <p:nvPr/>
        </p:nvPicPr>
        <p:blipFill rotWithShape="1">
          <a:blip r:embed="rId5">
            <a:alphaModFix/>
          </a:blip>
          <a:srcRect l="5621" t="3807" r="8829" b="10650"/>
          <a:stretch/>
        </p:blipFill>
        <p:spPr>
          <a:xfrm>
            <a:off x="6812025" y="-108825"/>
            <a:ext cx="2364127" cy="1984573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97"/>
          <p:cNvSpPr txBox="1"/>
          <p:nvPr/>
        </p:nvSpPr>
        <p:spPr>
          <a:xfrm>
            <a:off x="5849700" y="4478025"/>
            <a:ext cx="33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9DB414-C82E-83AA-A4DE-224B9DA371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955" y="3877936"/>
            <a:ext cx="8520600" cy="800189"/>
          </a:xfrm>
        </p:spPr>
        <p:txBody>
          <a:bodyPr/>
          <a:lstStyle/>
          <a:p>
            <a:r>
              <a:rPr 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www.covingtonwacc.org/angels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On-screen Show (16:9)</PresentationFormat>
  <Paragraphs>25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Angels: The Mighty Ones</vt:lpstr>
      <vt:lpstr>PowerPoint Presentation</vt:lpstr>
      <vt:lpstr>The angels  we imagine</vt:lpstr>
      <vt:lpstr>The angels  we imagine</vt:lpstr>
      <vt:lpstr>PowerPoint Presentation</vt:lpstr>
      <vt:lpstr>PowerPoint Presentation</vt:lpstr>
      <vt:lpstr>PowerPoint Presentation</vt:lpstr>
      <vt:lpstr>Psalm 91:11  For He will command His angels concerning you to guard you in all your ways.</vt:lpstr>
      <vt:lpstr>PowerPoint Presentation</vt:lpstr>
      <vt:lpstr>Hebrews 1:14  Are not all angels ministering spirits sent to serve those who will inherit salvation?</vt:lpstr>
      <vt:lpstr>PowerPoint Presentation</vt:lpstr>
      <vt:lpstr>PowerPoint Presentation</vt:lpstr>
      <vt:lpstr>Living in Alignment with Heaven  Colossians 3:13 Proverbs 3:5-6 Luke 16:10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ccc media</dc:creator>
  <cp:lastModifiedBy>ccc media</cp:lastModifiedBy>
  <cp:revision>2</cp:revision>
  <dcterms:modified xsi:type="dcterms:W3CDTF">2026-09-11T05:42:32Z</dcterms:modified>
</cp:coreProperties>
</file>