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90" r:id="rId23"/>
    <p:sldId id="291" r:id="rId24"/>
    <p:sldId id="289"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81" d="100"/>
          <a:sy n="81" d="100"/>
        </p:scale>
        <p:origin x="754"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E4056E3-1CD1-4235-A29E-0886E9E8CF81}" type="datetimeFigureOut">
              <a:rPr lang="en-US" smtClean="0"/>
              <a:t>6/23/2024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074D98-ECE1-4A56-94D2-0F6FEE570D4F}" type="slidenum">
              <a:rPr lang="en-US" smtClean="0"/>
              <a:t>‹#›</a:t>
            </a:fld>
            <a:endParaRPr lang="en-US"/>
          </a:p>
        </p:txBody>
      </p:sp>
    </p:spTree>
    <p:extLst>
      <p:ext uri="{BB962C8B-B14F-4D97-AF65-F5344CB8AC3E}">
        <p14:creationId xmlns:p14="http://schemas.microsoft.com/office/powerpoint/2010/main" val="24318803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F1E305-717F-00F3-9DEE-79D599CB6C7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B2353BD-A19C-2AB5-840D-D7DA065EDD7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B257703-4A42-57F6-2E18-81452D482F58}"/>
              </a:ext>
            </a:extLst>
          </p:cNvPr>
          <p:cNvSpPr>
            <a:spLocks noGrp="1"/>
          </p:cNvSpPr>
          <p:nvPr>
            <p:ph type="dt" sz="half" idx="10"/>
          </p:nvPr>
        </p:nvSpPr>
        <p:spPr/>
        <p:txBody>
          <a:bodyPr/>
          <a:lstStyle/>
          <a:p>
            <a:fld id="{292B350D-19D8-4ED8-B300-2BD0AF063F7B}" type="datetime1">
              <a:rPr lang="en-US" smtClean="0"/>
              <a:t>6/23/2024</a:t>
            </a:fld>
            <a:endParaRPr lang="en-US"/>
          </a:p>
        </p:txBody>
      </p:sp>
      <p:sp>
        <p:nvSpPr>
          <p:cNvPr id="5" name="Footer Placeholder 4">
            <a:extLst>
              <a:ext uri="{FF2B5EF4-FFF2-40B4-BE49-F238E27FC236}">
                <a16:creationId xmlns:a16="http://schemas.microsoft.com/office/drawing/2014/main" id="{B17476E1-E3D8-160F-602E-B15EAA845052}"/>
              </a:ext>
            </a:extLst>
          </p:cNvPr>
          <p:cNvSpPr>
            <a:spLocks noGrp="1"/>
          </p:cNvSpPr>
          <p:nvPr>
            <p:ph type="ftr" sz="quarter" idx="11"/>
          </p:nvPr>
        </p:nvSpPr>
        <p:spPr/>
        <p:txBody>
          <a:bodyPr/>
          <a:lstStyle/>
          <a:p>
            <a:r>
              <a:rPr lang="en-US"/>
              <a:t>ccc/jj</a:t>
            </a:r>
          </a:p>
        </p:txBody>
      </p:sp>
      <p:sp>
        <p:nvSpPr>
          <p:cNvPr id="6" name="Slide Number Placeholder 5">
            <a:extLst>
              <a:ext uri="{FF2B5EF4-FFF2-40B4-BE49-F238E27FC236}">
                <a16:creationId xmlns:a16="http://schemas.microsoft.com/office/drawing/2014/main" id="{E4A40E2D-A530-B65C-D2D4-961FB7993BD3}"/>
              </a:ext>
            </a:extLst>
          </p:cNvPr>
          <p:cNvSpPr>
            <a:spLocks noGrp="1"/>
          </p:cNvSpPr>
          <p:nvPr>
            <p:ph type="sldNum" sz="quarter" idx="12"/>
          </p:nvPr>
        </p:nvSpPr>
        <p:spPr/>
        <p:txBody>
          <a:bodyPr/>
          <a:lstStyle/>
          <a:p>
            <a:fld id="{0C9CA4F4-EA5A-422B-8566-2E12E98C2844}" type="slidenum">
              <a:rPr lang="en-US" smtClean="0"/>
              <a:t>‹#›</a:t>
            </a:fld>
            <a:endParaRPr lang="en-US"/>
          </a:p>
        </p:txBody>
      </p:sp>
    </p:spTree>
    <p:extLst>
      <p:ext uri="{BB962C8B-B14F-4D97-AF65-F5344CB8AC3E}">
        <p14:creationId xmlns:p14="http://schemas.microsoft.com/office/powerpoint/2010/main" val="25755240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69FEBD-DE37-B9A0-7A16-7E48B7F53B1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ED6D4E0-CD44-9BA9-648B-07D56559921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AE491A-515D-CC84-6C04-1732A0A21683}"/>
              </a:ext>
            </a:extLst>
          </p:cNvPr>
          <p:cNvSpPr>
            <a:spLocks noGrp="1"/>
          </p:cNvSpPr>
          <p:nvPr>
            <p:ph type="dt" sz="half" idx="10"/>
          </p:nvPr>
        </p:nvSpPr>
        <p:spPr/>
        <p:txBody>
          <a:bodyPr/>
          <a:lstStyle/>
          <a:p>
            <a:fld id="{D353DDC9-F017-4702-8315-22492F7CA18C}" type="datetime1">
              <a:rPr lang="en-US" smtClean="0"/>
              <a:t>6/23/2024</a:t>
            </a:fld>
            <a:endParaRPr lang="en-US"/>
          </a:p>
        </p:txBody>
      </p:sp>
      <p:sp>
        <p:nvSpPr>
          <p:cNvPr id="5" name="Footer Placeholder 4">
            <a:extLst>
              <a:ext uri="{FF2B5EF4-FFF2-40B4-BE49-F238E27FC236}">
                <a16:creationId xmlns:a16="http://schemas.microsoft.com/office/drawing/2014/main" id="{41ACE4FA-1ED7-EF56-631A-8463A6741B56}"/>
              </a:ext>
            </a:extLst>
          </p:cNvPr>
          <p:cNvSpPr>
            <a:spLocks noGrp="1"/>
          </p:cNvSpPr>
          <p:nvPr>
            <p:ph type="ftr" sz="quarter" idx="11"/>
          </p:nvPr>
        </p:nvSpPr>
        <p:spPr/>
        <p:txBody>
          <a:bodyPr/>
          <a:lstStyle/>
          <a:p>
            <a:r>
              <a:rPr lang="en-US"/>
              <a:t>ccc/jj</a:t>
            </a:r>
          </a:p>
        </p:txBody>
      </p:sp>
      <p:sp>
        <p:nvSpPr>
          <p:cNvPr id="6" name="Slide Number Placeholder 5">
            <a:extLst>
              <a:ext uri="{FF2B5EF4-FFF2-40B4-BE49-F238E27FC236}">
                <a16:creationId xmlns:a16="http://schemas.microsoft.com/office/drawing/2014/main" id="{863A7EDD-15A9-5CFF-2700-4CD3B36CA8D9}"/>
              </a:ext>
            </a:extLst>
          </p:cNvPr>
          <p:cNvSpPr>
            <a:spLocks noGrp="1"/>
          </p:cNvSpPr>
          <p:nvPr>
            <p:ph type="sldNum" sz="quarter" idx="12"/>
          </p:nvPr>
        </p:nvSpPr>
        <p:spPr/>
        <p:txBody>
          <a:bodyPr/>
          <a:lstStyle/>
          <a:p>
            <a:fld id="{0C9CA4F4-EA5A-422B-8566-2E12E98C2844}" type="slidenum">
              <a:rPr lang="en-US" smtClean="0"/>
              <a:t>‹#›</a:t>
            </a:fld>
            <a:endParaRPr lang="en-US"/>
          </a:p>
        </p:txBody>
      </p:sp>
    </p:spTree>
    <p:extLst>
      <p:ext uri="{BB962C8B-B14F-4D97-AF65-F5344CB8AC3E}">
        <p14:creationId xmlns:p14="http://schemas.microsoft.com/office/powerpoint/2010/main" val="40842885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716C89B-DEDF-6812-6574-6EEC98A5858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B715692-E95B-D77C-FA1F-3AD0E3F9235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5309E9-4593-2B4B-F121-119C21122B15}"/>
              </a:ext>
            </a:extLst>
          </p:cNvPr>
          <p:cNvSpPr>
            <a:spLocks noGrp="1"/>
          </p:cNvSpPr>
          <p:nvPr>
            <p:ph type="dt" sz="half" idx="10"/>
          </p:nvPr>
        </p:nvSpPr>
        <p:spPr/>
        <p:txBody>
          <a:bodyPr/>
          <a:lstStyle/>
          <a:p>
            <a:fld id="{854D91CB-B9ED-41A6-924A-EF3CB31DDBEC}" type="datetime1">
              <a:rPr lang="en-US" smtClean="0"/>
              <a:t>6/23/2024</a:t>
            </a:fld>
            <a:endParaRPr lang="en-US"/>
          </a:p>
        </p:txBody>
      </p:sp>
      <p:sp>
        <p:nvSpPr>
          <p:cNvPr id="5" name="Footer Placeholder 4">
            <a:extLst>
              <a:ext uri="{FF2B5EF4-FFF2-40B4-BE49-F238E27FC236}">
                <a16:creationId xmlns:a16="http://schemas.microsoft.com/office/drawing/2014/main" id="{8A7045C5-4A9D-00EA-D381-2282C0EAF3F6}"/>
              </a:ext>
            </a:extLst>
          </p:cNvPr>
          <p:cNvSpPr>
            <a:spLocks noGrp="1"/>
          </p:cNvSpPr>
          <p:nvPr>
            <p:ph type="ftr" sz="quarter" idx="11"/>
          </p:nvPr>
        </p:nvSpPr>
        <p:spPr/>
        <p:txBody>
          <a:bodyPr/>
          <a:lstStyle/>
          <a:p>
            <a:r>
              <a:rPr lang="en-US"/>
              <a:t>ccc/jj</a:t>
            </a:r>
          </a:p>
        </p:txBody>
      </p:sp>
      <p:sp>
        <p:nvSpPr>
          <p:cNvPr id="6" name="Slide Number Placeholder 5">
            <a:extLst>
              <a:ext uri="{FF2B5EF4-FFF2-40B4-BE49-F238E27FC236}">
                <a16:creationId xmlns:a16="http://schemas.microsoft.com/office/drawing/2014/main" id="{43E1F4C0-0ADF-B39D-8F6E-C8F50448E581}"/>
              </a:ext>
            </a:extLst>
          </p:cNvPr>
          <p:cNvSpPr>
            <a:spLocks noGrp="1"/>
          </p:cNvSpPr>
          <p:nvPr>
            <p:ph type="sldNum" sz="quarter" idx="12"/>
          </p:nvPr>
        </p:nvSpPr>
        <p:spPr/>
        <p:txBody>
          <a:bodyPr/>
          <a:lstStyle/>
          <a:p>
            <a:fld id="{0C9CA4F4-EA5A-422B-8566-2E12E98C2844}" type="slidenum">
              <a:rPr lang="en-US" smtClean="0"/>
              <a:t>‹#›</a:t>
            </a:fld>
            <a:endParaRPr lang="en-US"/>
          </a:p>
        </p:txBody>
      </p:sp>
    </p:spTree>
    <p:extLst>
      <p:ext uri="{BB962C8B-B14F-4D97-AF65-F5344CB8AC3E}">
        <p14:creationId xmlns:p14="http://schemas.microsoft.com/office/powerpoint/2010/main" val="24711685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F604C7-356E-1A22-CCC4-B4C734B3E2F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51312DE-E892-8E70-ED56-3068F43BB12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E8A5C15-C437-682B-96BA-8B768B9CCB8F}"/>
              </a:ext>
            </a:extLst>
          </p:cNvPr>
          <p:cNvSpPr>
            <a:spLocks noGrp="1"/>
          </p:cNvSpPr>
          <p:nvPr>
            <p:ph type="dt" sz="half" idx="10"/>
          </p:nvPr>
        </p:nvSpPr>
        <p:spPr/>
        <p:txBody>
          <a:bodyPr/>
          <a:lstStyle/>
          <a:p>
            <a:fld id="{4221D67C-887C-4D8E-9ECB-60D8832433D9}" type="datetime1">
              <a:rPr lang="en-US" smtClean="0"/>
              <a:t>6/23/2024</a:t>
            </a:fld>
            <a:endParaRPr lang="en-US"/>
          </a:p>
        </p:txBody>
      </p:sp>
      <p:sp>
        <p:nvSpPr>
          <p:cNvPr id="5" name="Footer Placeholder 4">
            <a:extLst>
              <a:ext uri="{FF2B5EF4-FFF2-40B4-BE49-F238E27FC236}">
                <a16:creationId xmlns:a16="http://schemas.microsoft.com/office/drawing/2014/main" id="{5D444A49-69B2-10D7-5A73-0009072AD35B}"/>
              </a:ext>
            </a:extLst>
          </p:cNvPr>
          <p:cNvSpPr>
            <a:spLocks noGrp="1"/>
          </p:cNvSpPr>
          <p:nvPr>
            <p:ph type="ftr" sz="quarter" idx="11"/>
          </p:nvPr>
        </p:nvSpPr>
        <p:spPr/>
        <p:txBody>
          <a:bodyPr/>
          <a:lstStyle/>
          <a:p>
            <a:r>
              <a:rPr lang="en-US"/>
              <a:t>ccc/jj</a:t>
            </a:r>
          </a:p>
        </p:txBody>
      </p:sp>
      <p:sp>
        <p:nvSpPr>
          <p:cNvPr id="6" name="Slide Number Placeholder 5">
            <a:extLst>
              <a:ext uri="{FF2B5EF4-FFF2-40B4-BE49-F238E27FC236}">
                <a16:creationId xmlns:a16="http://schemas.microsoft.com/office/drawing/2014/main" id="{BADD8E95-D040-0AB8-1000-3AF47A9DDBA4}"/>
              </a:ext>
            </a:extLst>
          </p:cNvPr>
          <p:cNvSpPr>
            <a:spLocks noGrp="1"/>
          </p:cNvSpPr>
          <p:nvPr>
            <p:ph type="sldNum" sz="quarter" idx="12"/>
          </p:nvPr>
        </p:nvSpPr>
        <p:spPr/>
        <p:txBody>
          <a:bodyPr/>
          <a:lstStyle/>
          <a:p>
            <a:fld id="{0C9CA4F4-EA5A-422B-8566-2E12E98C2844}" type="slidenum">
              <a:rPr lang="en-US" smtClean="0"/>
              <a:t>‹#›</a:t>
            </a:fld>
            <a:endParaRPr lang="en-US"/>
          </a:p>
        </p:txBody>
      </p:sp>
    </p:spTree>
    <p:extLst>
      <p:ext uri="{BB962C8B-B14F-4D97-AF65-F5344CB8AC3E}">
        <p14:creationId xmlns:p14="http://schemas.microsoft.com/office/powerpoint/2010/main" val="28704281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FAD91C-0643-3E18-06EA-ACAC682FCB3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DE176F1-637B-79BF-2FDC-36EA177DD53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55BABB1-6E61-0F83-7AA8-2611E77D2C35}"/>
              </a:ext>
            </a:extLst>
          </p:cNvPr>
          <p:cNvSpPr>
            <a:spLocks noGrp="1"/>
          </p:cNvSpPr>
          <p:nvPr>
            <p:ph type="dt" sz="half" idx="10"/>
          </p:nvPr>
        </p:nvSpPr>
        <p:spPr/>
        <p:txBody>
          <a:bodyPr/>
          <a:lstStyle/>
          <a:p>
            <a:fld id="{71FC4B37-3A22-48D4-BA4B-567508C6D9AA}" type="datetime1">
              <a:rPr lang="en-US" smtClean="0"/>
              <a:t>6/23/2024</a:t>
            </a:fld>
            <a:endParaRPr lang="en-US"/>
          </a:p>
        </p:txBody>
      </p:sp>
      <p:sp>
        <p:nvSpPr>
          <p:cNvPr id="5" name="Footer Placeholder 4">
            <a:extLst>
              <a:ext uri="{FF2B5EF4-FFF2-40B4-BE49-F238E27FC236}">
                <a16:creationId xmlns:a16="http://schemas.microsoft.com/office/drawing/2014/main" id="{1D499F76-A763-4851-04D8-2895CF663F7A}"/>
              </a:ext>
            </a:extLst>
          </p:cNvPr>
          <p:cNvSpPr>
            <a:spLocks noGrp="1"/>
          </p:cNvSpPr>
          <p:nvPr>
            <p:ph type="ftr" sz="quarter" idx="11"/>
          </p:nvPr>
        </p:nvSpPr>
        <p:spPr/>
        <p:txBody>
          <a:bodyPr/>
          <a:lstStyle/>
          <a:p>
            <a:r>
              <a:rPr lang="en-US"/>
              <a:t>ccc/jj</a:t>
            </a:r>
          </a:p>
        </p:txBody>
      </p:sp>
      <p:sp>
        <p:nvSpPr>
          <p:cNvPr id="6" name="Slide Number Placeholder 5">
            <a:extLst>
              <a:ext uri="{FF2B5EF4-FFF2-40B4-BE49-F238E27FC236}">
                <a16:creationId xmlns:a16="http://schemas.microsoft.com/office/drawing/2014/main" id="{B9DD04B1-018D-578F-6044-1CDCE88B8D08}"/>
              </a:ext>
            </a:extLst>
          </p:cNvPr>
          <p:cNvSpPr>
            <a:spLocks noGrp="1"/>
          </p:cNvSpPr>
          <p:nvPr>
            <p:ph type="sldNum" sz="quarter" idx="12"/>
          </p:nvPr>
        </p:nvSpPr>
        <p:spPr/>
        <p:txBody>
          <a:bodyPr/>
          <a:lstStyle/>
          <a:p>
            <a:fld id="{0C9CA4F4-EA5A-422B-8566-2E12E98C2844}" type="slidenum">
              <a:rPr lang="en-US" smtClean="0"/>
              <a:t>‹#›</a:t>
            </a:fld>
            <a:endParaRPr lang="en-US"/>
          </a:p>
        </p:txBody>
      </p:sp>
    </p:spTree>
    <p:extLst>
      <p:ext uri="{BB962C8B-B14F-4D97-AF65-F5344CB8AC3E}">
        <p14:creationId xmlns:p14="http://schemas.microsoft.com/office/powerpoint/2010/main" val="16838754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B996CA-9207-64DE-4948-330EE65B48D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988AD3D-AC06-25EE-6837-5D439BDCC36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766A6A9-0ADC-0442-6C4C-6D980638947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1A61B4F-05C6-6575-AEFA-61B7587443D1}"/>
              </a:ext>
            </a:extLst>
          </p:cNvPr>
          <p:cNvSpPr>
            <a:spLocks noGrp="1"/>
          </p:cNvSpPr>
          <p:nvPr>
            <p:ph type="dt" sz="half" idx="10"/>
          </p:nvPr>
        </p:nvSpPr>
        <p:spPr/>
        <p:txBody>
          <a:bodyPr/>
          <a:lstStyle/>
          <a:p>
            <a:fld id="{205BB952-8D1F-4166-B4C9-9513E862C2E8}" type="datetime1">
              <a:rPr lang="en-US" smtClean="0"/>
              <a:t>6/23/2024</a:t>
            </a:fld>
            <a:endParaRPr lang="en-US"/>
          </a:p>
        </p:txBody>
      </p:sp>
      <p:sp>
        <p:nvSpPr>
          <p:cNvPr id="6" name="Footer Placeholder 5">
            <a:extLst>
              <a:ext uri="{FF2B5EF4-FFF2-40B4-BE49-F238E27FC236}">
                <a16:creationId xmlns:a16="http://schemas.microsoft.com/office/drawing/2014/main" id="{22712E64-FDB2-52AE-C904-5B79DF734A77}"/>
              </a:ext>
            </a:extLst>
          </p:cNvPr>
          <p:cNvSpPr>
            <a:spLocks noGrp="1"/>
          </p:cNvSpPr>
          <p:nvPr>
            <p:ph type="ftr" sz="quarter" idx="11"/>
          </p:nvPr>
        </p:nvSpPr>
        <p:spPr/>
        <p:txBody>
          <a:bodyPr/>
          <a:lstStyle/>
          <a:p>
            <a:r>
              <a:rPr lang="en-US"/>
              <a:t>ccc/jj</a:t>
            </a:r>
          </a:p>
        </p:txBody>
      </p:sp>
      <p:sp>
        <p:nvSpPr>
          <p:cNvPr id="7" name="Slide Number Placeholder 6">
            <a:extLst>
              <a:ext uri="{FF2B5EF4-FFF2-40B4-BE49-F238E27FC236}">
                <a16:creationId xmlns:a16="http://schemas.microsoft.com/office/drawing/2014/main" id="{50C149B4-E0AD-AE06-7C10-97C909DB0AF1}"/>
              </a:ext>
            </a:extLst>
          </p:cNvPr>
          <p:cNvSpPr>
            <a:spLocks noGrp="1"/>
          </p:cNvSpPr>
          <p:nvPr>
            <p:ph type="sldNum" sz="quarter" idx="12"/>
          </p:nvPr>
        </p:nvSpPr>
        <p:spPr/>
        <p:txBody>
          <a:bodyPr/>
          <a:lstStyle/>
          <a:p>
            <a:fld id="{0C9CA4F4-EA5A-422B-8566-2E12E98C2844}" type="slidenum">
              <a:rPr lang="en-US" smtClean="0"/>
              <a:t>‹#›</a:t>
            </a:fld>
            <a:endParaRPr lang="en-US"/>
          </a:p>
        </p:txBody>
      </p:sp>
    </p:spTree>
    <p:extLst>
      <p:ext uri="{BB962C8B-B14F-4D97-AF65-F5344CB8AC3E}">
        <p14:creationId xmlns:p14="http://schemas.microsoft.com/office/powerpoint/2010/main" val="17090967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12F938-2A25-855A-972E-93673E0D778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5691721-0363-E986-0267-BA5CCEC811C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AA24309-277E-B2CC-338C-2663DD25C63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4498DDE-1A1A-A674-FEFB-1BAB217B26B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2890C2C-BDE0-2266-F5AD-C5A1577D9B3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DBDC973-91E1-417D-6CB3-ED6A0870B4F8}"/>
              </a:ext>
            </a:extLst>
          </p:cNvPr>
          <p:cNvSpPr>
            <a:spLocks noGrp="1"/>
          </p:cNvSpPr>
          <p:nvPr>
            <p:ph type="dt" sz="half" idx="10"/>
          </p:nvPr>
        </p:nvSpPr>
        <p:spPr/>
        <p:txBody>
          <a:bodyPr/>
          <a:lstStyle/>
          <a:p>
            <a:fld id="{7238A4DD-D6CD-4F21-B780-1421462C0EA5}" type="datetime1">
              <a:rPr lang="en-US" smtClean="0"/>
              <a:t>6/23/2024</a:t>
            </a:fld>
            <a:endParaRPr lang="en-US"/>
          </a:p>
        </p:txBody>
      </p:sp>
      <p:sp>
        <p:nvSpPr>
          <p:cNvPr id="8" name="Footer Placeholder 7">
            <a:extLst>
              <a:ext uri="{FF2B5EF4-FFF2-40B4-BE49-F238E27FC236}">
                <a16:creationId xmlns:a16="http://schemas.microsoft.com/office/drawing/2014/main" id="{CDF52FAD-738E-47E4-3B40-9100FA1317E1}"/>
              </a:ext>
            </a:extLst>
          </p:cNvPr>
          <p:cNvSpPr>
            <a:spLocks noGrp="1"/>
          </p:cNvSpPr>
          <p:nvPr>
            <p:ph type="ftr" sz="quarter" idx="11"/>
          </p:nvPr>
        </p:nvSpPr>
        <p:spPr/>
        <p:txBody>
          <a:bodyPr/>
          <a:lstStyle/>
          <a:p>
            <a:r>
              <a:rPr lang="en-US"/>
              <a:t>ccc/jj</a:t>
            </a:r>
          </a:p>
        </p:txBody>
      </p:sp>
      <p:sp>
        <p:nvSpPr>
          <p:cNvPr id="9" name="Slide Number Placeholder 8">
            <a:extLst>
              <a:ext uri="{FF2B5EF4-FFF2-40B4-BE49-F238E27FC236}">
                <a16:creationId xmlns:a16="http://schemas.microsoft.com/office/drawing/2014/main" id="{328AB154-B5D0-D5DD-C97C-B35A29254DEF}"/>
              </a:ext>
            </a:extLst>
          </p:cNvPr>
          <p:cNvSpPr>
            <a:spLocks noGrp="1"/>
          </p:cNvSpPr>
          <p:nvPr>
            <p:ph type="sldNum" sz="quarter" idx="12"/>
          </p:nvPr>
        </p:nvSpPr>
        <p:spPr/>
        <p:txBody>
          <a:bodyPr/>
          <a:lstStyle/>
          <a:p>
            <a:fld id="{0C9CA4F4-EA5A-422B-8566-2E12E98C2844}" type="slidenum">
              <a:rPr lang="en-US" smtClean="0"/>
              <a:t>‹#›</a:t>
            </a:fld>
            <a:endParaRPr lang="en-US"/>
          </a:p>
        </p:txBody>
      </p:sp>
    </p:spTree>
    <p:extLst>
      <p:ext uri="{BB962C8B-B14F-4D97-AF65-F5344CB8AC3E}">
        <p14:creationId xmlns:p14="http://schemas.microsoft.com/office/powerpoint/2010/main" val="34115244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139E2C-B273-F538-8AF5-A5065134953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E12E477-A35C-1FF4-6CCC-9454A92DD56A}"/>
              </a:ext>
            </a:extLst>
          </p:cNvPr>
          <p:cNvSpPr>
            <a:spLocks noGrp="1"/>
          </p:cNvSpPr>
          <p:nvPr>
            <p:ph type="dt" sz="half" idx="10"/>
          </p:nvPr>
        </p:nvSpPr>
        <p:spPr/>
        <p:txBody>
          <a:bodyPr/>
          <a:lstStyle/>
          <a:p>
            <a:fld id="{548D43F6-82DA-45DE-965B-AF88D6970123}" type="datetime1">
              <a:rPr lang="en-US" smtClean="0"/>
              <a:t>6/23/2024</a:t>
            </a:fld>
            <a:endParaRPr lang="en-US"/>
          </a:p>
        </p:txBody>
      </p:sp>
      <p:sp>
        <p:nvSpPr>
          <p:cNvPr id="4" name="Footer Placeholder 3">
            <a:extLst>
              <a:ext uri="{FF2B5EF4-FFF2-40B4-BE49-F238E27FC236}">
                <a16:creationId xmlns:a16="http://schemas.microsoft.com/office/drawing/2014/main" id="{22EEF5A4-7C8B-B60D-C6D7-4BB35F975D37}"/>
              </a:ext>
            </a:extLst>
          </p:cNvPr>
          <p:cNvSpPr>
            <a:spLocks noGrp="1"/>
          </p:cNvSpPr>
          <p:nvPr>
            <p:ph type="ftr" sz="quarter" idx="11"/>
          </p:nvPr>
        </p:nvSpPr>
        <p:spPr/>
        <p:txBody>
          <a:bodyPr/>
          <a:lstStyle/>
          <a:p>
            <a:r>
              <a:rPr lang="en-US"/>
              <a:t>ccc/jj</a:t>
            </a:r>
          </a:p>
        </p:txBody>
      </p:sp>
      <p:sp>
        <p:nvSpPr>
          <p:cNvPr id="5" name="Slide Number Placeholder 4">
            <a:extLst>
              <a:ext uri="{FF2B5EF4-FFF2-40B4-BE49-F238E27FC236}">
                <a16:creationId xmlns:a16="http://schemas.microsoft.com/office/drawing/2014/main" id="{90A223A8-D16E-A95B-8B8E-914CFA5286E8}"/>
              </a:ext>
            </a:extLst>
          </p:cNvPr>
          <p:cNvSpPr>
            <a:spLocks noGrp="1"/>
          </p:cNvSpPr>
          <p:nvPr>
            <p:ph type="sldNum" sz="quarter" idx="12"/>
          </p:nvPr>
        </p:nvSpPr>
        <p:spPr/>
        <p:txBody>
          <a:bodyPr/>
          <a:lstStyle/>
          <a:p>
            <a:fld id="{0C9CA4F4-EA5A-422B-8566-2E12E98C2844}" type="slidenum">
              <a:rPr lang="en-US" smtClean="0"/>
              <a:t>‹#›</a:t>
            </a:fld>
            <a:endParaRPr lang="en-US"/>
          </a:p>
        </p:txBody>
      </p:sp>
    </p:spTree>
    <p:extLst>
      <p:ext uri="{BB962C8B-B14F-4D97-AF65-F5344CB8AC3E}">
        <p14:creationId xmlns:p14="http://schemas.microsoft.com/office/powerpoint/2010/main" val="41990146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890A088-1BA3-4E09-C7B7-509A6168A80E}"/>
              </a:ext>
            </a:extLst>
          </p:cNvPr>
          <p:cNvSpPr>
            <a:spLocks noGrp="1"/>
          </p:cNvSpPr>
          <p:nvPr>
            <p:ph type="dt" sz="half" idx="10"/>
          </p:nvPr>
        </p:nvSpPr>
        <p:spPr/>
        <p:txBody>
          <a:bodyPr/>
          <a:lstStyle/>
          <a:p>
            <a:fld id="{113394EE-CC8F-4145-BD38-408FB897EA3B}" type="datetime1">
              <a:rPr lang="en-US" smtClean="0"/>
              <a:t>6/23/2024</a:t>
            </a:fld>
            <a:endParaRPr lang="en-US"/>
          </a:p>
        </p:txBody>
      </p:sp>
      <p:sp>
        <p:nvSpPr>
          <p:cNvPr id="3" name="Footer Placeholder 2">
            <a:extLst>
              <a:ext uri="{FF2B5EF4-FFF2-40B4-BE49-F238E27FC236}">
                <a16:creationId xmlns:a16="http://schemas.microsoft.com/office/drawing/2014/main" id="{49F0A807-A4AC-2E01-5816-1ED8E8A11310}"/>
              </a:ext>
            </a:extLst>
          </p:cNvPr>
          <p:cNvSpPr>
            <a:spLocks noGrp="1"/>
          </p:cNvSpPr>
          <p:nvPr>
            <p:ph type="ftr" sz="quarter" idx="11"/>
          </p:nvPr>
        </p:nvSpPr>
        <p:spPr/>
        <p:txBody>
          <a:bodyPr/>
          <a:lstStyle/>
          <a:p>
            <a:r>
              <a:rPr lang="en-US"/>
              <a:t>ccc/jj</a:t>
            </a:r>
          </a:p>
        </p:txBody>
      </p:sp>
      <p:sp>
        <p:nvSpPr>
          <p:cNvPr id="4" name="Slide Number Placeholder 3">
            <a:extLst>
              <a:ext uri="{FF2B5EF4-FFF2-40B4-BE49-F238E27FC236}">
                <a16:creationId xmlns:a16="http://schemas.microsoft.com/office/drawing/2014/main" id="{94758C7B-84A7-BA7E-B475-9BC33B092CC5}"/>
              </a:ext>
            </a:extLst>
          </p:cNvPr>
          <p:cNvSpPr>
            <a:spLocks noGrp="1"/>
          </p:cNvSpPr>
          <p:nvPr>
            <p:ph type="sldNum" sz="quarter" idx="12"/>
          </p:nvPr>
        </p:nvSpPr>
        <p:spPr/>
        <p:txBody>
          <a:bodyPr/>
          <a:lstStyle/>
          <a:p>
            <a:fld id="{0C9CA4F4-EA5A-422B-8566-2E12E98C2844}" type="slidenum">
              <a:rPr lang="en-US" smtClean="0"/>
              <a:t>‹#›</a:t>
            </a:fld>
            <a:endParaRPr lang="en-US"/>
          </a:p>
        </p:txBody>
      </p:sp>
    </p:spTree>
    <p:extLst>
      <p:ext uri="{BB962C8B-B14F-4D97-AF65-F5344CB8AC3E}">
        <p14:creationId xmlns:p14="http://schemas.microsoft.com/office/powerpoint/2010/main" val="39184232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FF7C9F-0571-61EF-AF05-8938B3F5807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BCF2871-11C1-FBAA-DED4-899B26D9F3F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D2A20A1-EEB4-C128-2A80-8DF28F08BA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93CA5B-35EF-1E6E-0028-3064AB245596}"/>
              </a:ext>
            </a:extLst>
          </p:cNvPr>
          <p:cNvSpPr>
            <a:spLocks noGrp="1"/>
          </p:cNvSpPr>
          <p:nvPr>
            <p:ph type="dt" sz="half" idx="10"/>
          </p:nvPr>
        </p:nvSpPr>
        <p:spPr/>
        <p:txBody>
          <a:bodyPr/>
          <a:lstStyle/>
          <a:p>
            <a:fld id="{9EF2A978-B04B-44D1-B768-D273947267CC}" type="datetime1">
              <a:rPr lang="en-US" smtClean="0"/>
              <a:t>6/23/2024</a:t>
            </a:fld>
            <a:endParaRPr lang="en-US"/>
          </a:p>
        </p:txBody>
      </p:sp>
      <p:sp>
        <p:nvSpPr>
          <p:cNvPr id="6" name="Footer Placeholder 5">
            <a:extLst>
              <a:ext uri="{FF2B5EF4-FFF2-40B4-BE49-F238E27FC236}">
                <a16:creationId xmlns:a16="http://schemas.microsoft.com/office/drawing/2014/main" id="{A4FCDAD9-2F27-868F-B1B0-9BE1715EDABB}"/>
              </a:ext>
            </a:extLst>
          </p:cNvPr>
          <p:cNvSpPr>
            <a:spLocks noGrp="1"/>
          </p:cNvSpPr>
          <p:nvPr>
            <p:ph type="ftr" sz="quarter" idx="11"/>
          </p:nvPr>
        </p:nvSpPr>
        <p:spPr/>
        <p:txBody>
          <a:bodyPr/>
          <a:lstStyle/>
          <a:p>
            <a:r>
              <a:rPr lang="en-US"/>
              <a:t>ccc/jj</a:t>
            </a:r>
          </a:p>
        </p:txBody>
      </p:sp>
      <p:sp>
        <p:nvSpPr>
          <p:cNvPr id="7" name="Slide Number Placeholder 6">
            <a:extLst>
              <a:ext uri="{FF2B5EF4-FFF2-40B4-BE49-F238E27FC236}">
                <a16:creationId xmlns:a16="http://schemas.microsoft.com/office/drawing/2014/main" id="{B93033A5-DEAE-1147-A963-CD6B1AA1BCFD}"/>
              </a:ext>
            </a:extLst>
          </p:cNvPr>
          <p:cNvSpPr>
            <a:spLocks noGrp="1"/>
          </p:cNvSpPr>
          <p:nvPr>
            <p:ph type="sldNum" sz="quarter" idx="12"/>
          </p:nvPr>
        </p:nvSpPr>
        <p:spPr/>
        <p:txBody>
          <a:bodyPr/>
          <a:lstStyle/>
          <a:p>
            <a:fld id="{0C9CA4F4-EA5A-422B-8566-2E12E98C2844}" type="slidenum">
              <a:rPr lang="en-US" smtClean="0"/>
              <a:t>‹#›</a:t>
            </a:fld>
            <a:endParaRPr lang="en-US"/>
          </a:p>
        </p:txBody>
      </p:sp>
    </p:spTree>
    <p:extLst>
      <p:ext uri="{BB962C8B-B14F-4D97-AF65-F5344CB8AC3E}">
        <p14:creationId xmlns:p14="http://schemas.microsoft.com/office/powerpoint/2010/main" val="28401761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443E6B-ED81-9026-7470-51EE83141D7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22E8A44-5E98-9275-E094-C7CA15C3998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25F057F-5FEA-8078-FB0F-E6B1C0C827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DE4CADD-80AE-8099-C2A7-8319932F8722}"/>
              </a:ext>
            </a:extLst>
          </p:cNvPr>
          <p:cNvSpPr>
            <a:spLocks noGrp="1"/>
          </p:cNvSpPr>
          <p:nvPr>
            <p:ph type="dt" sz="half" idx="10"/>
          </p:nvPr>
        </p:nvSpPr>
        <p:spPr/>
        <p:txBody>
          <a:bodyPr/>
          <a:lstStyle/>
          <a:p>
            <a:fld id="{AD081485-69E1-4AC7-9D7D-D694614D01C5}" type="datetime1">
              <a:rPr lang="en-US" smtClean="0"/>
              <a:t>6/23/2024</a:t>
            </a:fld>
            <a:endParaRPr lang="en-US"/>
          </a:p>
        </p:txBody>
      </p:sp>
      <p:sp>
        <p:nvSpPr>
          <p:cNvPr id="6" name="Footer Placeholder 5">
            <a:extLst>
              <a:ext uri="{FF2B5EF4-FFF2-40B4-BE49-F238E27FC236}">
                <a16:creationId xmlns:a16="http://schemas.microsoft.com/office/drawing/2014/main" id="{3097FD04-6F0D-C0FD-59D4-2E644E16D7F9}"/>
              </a:ext>
            </a:extLst>
          </p:cNvPr>
          <p:cNvSpPr>
            <a:spLocks noGrp="1"/>
          </p:cNvSpPr>
          <p:nvPr>
            <p:ph type="ftr" sz="quarter" idx="11"/>
          </p:nvPr>
        </p:nvSpPr>
        <p:spPr/>
        <p:txBody>
          <a:bodyPr/>
          <a:lstStyle/>
          <a:p>
            <a:r>
              <a:rPr lang="en-US"/>
              <a:t>ccc/jj</a:t>
            </a:r>
          </a:p>
        </p:txBody>
      </p:sp>
      <p:sp>
        <p:nvSpPr>
          <p:cNvPr id="7" name="Slide Number Placeholder 6">
            <a:extLst>
              <a:ext uri="{FF2B5EF4-FFF2-40B4-BE49-F238E27FC236}">
                <a16:creationId xmlns:a16="http://schemas.microsoft.com/office/drawing/2014/main" id="{3B9C12E6-CE15-4160-3EC6-51F11C06490F}"/>
              </a:ext>
            </a:extLst>
          </p:cNvPr>
          <p:cNvSpPr>
            <a:spLocks noGrp="1"/>
          </p:cNvSpPr>
          <p:nvPr>
            <p:ph type="sldNum" sz="quarter" idx="12"/>
          </p:nvPr>
        </p:nvSpPr>
        <p:spPr/>
        <p:txBody>
          <a:bodyPr/>
          <a:lstStyle/>
          <a:p>
            <a:fld id="{0C9CA4F4-EA5A-422B-8566-2E12E98C2844}" type="slidenum">
              <a:rPr lang="en-US" smtClean="0"/>
              <a:t>‹#›</a:t>
            </a:fld>
            <a:endParaRPr lang="en-US"/>
          </a:p>
        </p:txBody>
      </p:sp>
    </p:spTree>
    <p:extLst>
      <p:ext uri="{BB962C8B-B14F-4D97-AF65-F5344CB8AC3E}">
        <p14:creationId xmlns:p14="http://schemas.microsoft.com/office/powerpoint/2010/main" val="27800029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09AFB7F-7F15-2B5D-EE6D-74799679F88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1CF9608-51BE-7E22-E16B-8944B760722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50E66D9-D137-20AD-239A-8CFEF12C670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60CF85-071E-4BA8-9EC6-31F12BCAD491}" type="datetime1">
              <a:rPr lang="en-US" smtClean="0"/>
              <a:t>6/23/2024</a:t>
            </a:fld>
            <a:endParaRPr lang="en-US"/>
          </a:p>
        </p:txBody>
      </p:sp>
      <p:sp>
        <p:nvSpPr>
          <p:cNvPr id="5" name="Footer Placeholder 4">
            <a:extLst>
              <a:ext uri="{FF2B5EF4-FFF2-40B4-BE49-F238E27FC236}">
                <a16:creationId xmlns:a16="http://schemas.microsoft.com/office/drawing/2014/main" id="{4210F709-2CD1-0808-0603-BA58D230762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ccc/jj</a:t>
            </a:r>
          </a:p>
        </p:txBody>
      </p:sp>
      <p:sp>
        <p:nvSpPr>
          <p:cNvPr id="6" name="Slide Number Placeholder 5">
            <a:extLst>
              <a:ext uri="{FF2B5EF4-FFF2-40B4-BE49-F238E27FC236}">
                <a16:creationId xmlns:a16="http://schemas.microsoft.com/office/drawing/2014/main" id="{0254C995-946B-FF71-5FFF-D311EBD40C8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CA4F4-EA5A-422B-8566-2E12E98C2844}" type="slidenum">
              <a:rPr lang="en-US" smtClean="0"/>
              <a:t>‹#›</a:t>
            </a:fld>
            <a:endParaRPr lang="en-US"/>
          </a:p>
        </p:txBody>
      </p:sp>
    </p:spTree>
    <p:extLst>
      <p:ext uri="{BB962C8B-B14F-4D97-AF65-F5344CB8AC3E}">
        <p14:creationId xmlns:p14="http://schemas.microsoft.com/office/powerpoint/2010/main" val="41665158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2C98B-8E2D-409D-2BCC-33846330CAA3}"/>
              </a:ext>
            </a:extLst>
          </p:cNvPr>
          <p:cNvSpPr>
            <a:spLocks noGrp="1"/>
          </p:cNvSpPr>
          <p:nvPr>
            <p:ph type="ctrTitle"/>
          </p:nvPr>
        </p:nvSpPr>
        <p:spPr/>
        <p:txBody>
          <a:bodyPr>
            <a:normAutofit/>
          </a:bodyPr>
          <a:lstStyle/>
          <a:p>
            <a:r>
              <a:rPr lang="en-US" sz="4800" b="1"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Lord's Prayer "Our Father“</a:t>
            </a:r>
            <a:br>
              <a:rPr lang="en-US" sz="4800" b="1"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br>
            <a:endParaRPr lang="en-US" sz="4800" dirty="0"/>
          </a:p>
        </p:txBody>
      </p:sp>
      <p:sp>
        <p:nvSpPr>
          <p:cNvPr id="3" name="Subtitle 2">
            <a:extLst>
              <a:ext uri="{FF2B5EF4-FFF2-40B4-BE49-F238E27FC236}">
                <a16:creationId xmlns:a16="http://schemas.microsoft.com/office/drawing/2014/main" id="{AB78D5D7-9795-9BD9-1191-A9148777AF62}"/>
              </a:ext>
            </a:extLst>
          </p:cNvPr>
          <p:cNvSpPr>
            <a:spLocks noGrp="1"/>
          </p:cNvSpPr>
          <p:nvPr>
            <p:ph type="subTitle" idx="1"/>
          </p:nvPr>
        </p:nvSpPr>
        <p:spPr/>
        <p:txBody>
          <a:bodyPr>
            <a:normAutofit/>
          </a:bodyPr>
          <a:lstStyle/>
          <a:p>
            <a:r>
              <a:rPr lang="en-US" sz="3200" b="1"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Bible Meaning and Application</a:t>
            </a:r>
            <a:endParaRPr lang="en-US" sz="3200" dirty="0"/>
          </a:p>
        </p:txBody>
      </p:sp>
      <p:sp>
        <p:nvSpPr>
          <p:cNvPr id="4" name="Footer Placeholder 3">
            <a:extLst>
              <a:ext uri="{FF2B5EF4-FFF2-40B4-BE49-F238E27FC236}">
                <a16:creationId xmlns:a16="http://schemas.microsoft.com/office/drawing/2014/main" id="{CE81A889-E1C0-4A6A-6992-64E2F5EAF068}"/>
              </a:ext>
            </a:extLst>
          </p:cNvPr>
          <p:cNvSpPr>
            <a:spLocks noGrp="1"/>
          </p:cNvSpPr>
          <p:nvPr>
            <p:ph type="ftr" sz="quarter" idx="11"/>
          </p:nvPr>
        </p:nvSpPr>
        <p:spPr/>
        <p:txBody>
          <a:bodyPr/>
          <a:lstStyle/>
          <a:p>
            <a:r>
              <a:rPr lang="en-US"/>
              <a:t>ccc/jj</a:t>
            </a:r>
          </a:p>
        </p:txBody>
      </p:sp>
      <p:sp>
        <p:nvSpPr>
          <p:cNvPr id="5" name="Slide Number Placeholder 4">
            <a:extLst>
              <a:ext uri="{FF2B5EF4-FFF2-40B4-BE49-F238E27FC236}">
                <a16:creationId xmlns:a16="http://schemas.microsoft.com/office/drawing/2014/main" id="{1A6A35D1-39EA-3E52-69DD-4A5C03A031B8}"/>
              </a:ext>
            </a:extLst>
          </p:cNvPr>
          <p:cNvSpPr>
            <a:spLocks noGrp="1"/>
          </p:cNvSpPr>
          <p:nvPr>
            <p:ph type="sldNum" sz="quarter" idx="12"/>
          </p:nvPr>
        </p:nvSpPr>
        <p:spPr/>
        <p:txBody>
          <a:bodyPr/>
          <a:lstStyle/>
          <a:p>
            <a:fld id="{0C9CA4F4-EA5A-422B-8566-2E12E98C2844}" type="slidenum">
              <a:rPr lang="en-US" smtClean="0"/>
              <a:t>1</a:t>
            </a:fld>
            <a:endParaRPr lang="en-US"/>
          </a:p>
        </p:txBody>
      </p:sp>
    </p:spTree>
    <p:extLst>
      <p:ext uri="{BB962C8B-B14F-4D97-AF65-F5344CB8AC3E}">
        <p14:creationId xmlns:p14="http://schemas.microsoft.com/office/powerpoint/2010/main" val="15002909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7CFB34-2C48-DDD7-7336-C5CA531F1C68}"/>
              </a:ext>
            </a:extLst>
          </p:cNvPr>
          <p:cNvSpPr>
            <a:spLocks noGrp="1"/>
          </p:cNvSpPr>
          <p:nvPr>
            <p:ph type="title"/>
          </p:nvPr>
        </p:nvSpPr>
        <p:spPr/>
        <p:txBody>
          <a:bodyPr/>
          <a:lstStyle/>
          <a:p>
            <a:r>
              <a:rPr lang="en-US" sz="4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 And Lead Us Not into Temptation</a:t>
            </a:r>
            <a:endParaRPr lang="en-US" dirty="0"/>
          </a:p>
        </p:txBody>
      </p:sp>
      <p:sp>
        <p:nvSpPr>
          <p:cNvPr id="3" name="Content Placeholder 2">
            <a:extLst>
              <a:ext uri="{FF2B5EF4-FFF2-40B4-BE49-F238E27FC236}">
                <a16:creationId xmlns:a16="http://schemas.microsoft.com/office/drawing/2014/main" id="{26B9E995-F0CA-5055-51F6-DDB2C44E80A1}"/>
              </a:ext>
            </a:extLst>
          </p:cNvPr>
          <p:cNvSpPr>
            <a:spLocks noGrp="1"/>
          </p:cNvSpPr>
          <p:nvPr>
            <p:ph idx="1"/>
          </p:nvPr>
        </p:nvSpPr>
        <p:spPr/>
        <p:txBody>
          <a:bodyPr/>
          <a:lstStyle/>
          <a:p>
            <a:pPr marL="0" marR="0">
              <a:lnSpc>
                <a:spcPct val="107000"/>
              </a:lnSpc>
              <a:spcBef>
                <a:spcPts val="0"/>
              </a:spcBef>
              <a:spcAft>
                <a:spcPts val="600"/>
              </a:spcAft>
            </a:pP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Temptation can cause us to sin and lead us away from God in ways that can be cumulative. God doesn’t lead us to sin; we do that all on our own because of the free will our Creator gave us. But our God is faithful and promises to provide a way out of any temptation we may face (1 Corinthians 10:13).</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 this supplication, we acknowledge that our free will brings human weaknesses. To overcome those weaknesses, we pray that God extend His guiding hand over us and grant us the discernment necessary to avoid temptation and sin.</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Footer Placeholder 3">
            <a:extLst>
              <a:ext uri="{FF2B5EF4-FFF2-40B4-BE49-F238E27FC236}">
                <a16:creationId xmlns:a16="http://schemas.microsoft.com/office/drawing/2014/main" id="{E8E3501D-FD20-D86A-DF08-3D055F278DA7}"/>
              </a:ext>
            </a:extLst>
          </p:cNvPr>
          <p:cNvSpPr>
            <a:spLocks noGrp="1"/>
          </p:cNvSpPr>
          <p:nvPr>
            <p:ph type="ftr" sz="quarter" idx="11"/>
          </p:nvPr>
        </p:nvSpPr>
        <p:spPr/>
        <p:txBody>
          <a:bodyPr/>
          <a:lstStyle/>
          <a:p>
            <a:r>
              <a:rPr lang="en-US"/>
              <a:t>ccc/jj</a:t>
            </a:r>
          </a:p>
        </p:txBody>
      </p:sp>
      <p:sp>
        <p:nvSpPr>
          <p:cNvPr id="5" name="Slide Number Placeholder 4">
            <a:extLst>
              <a:ext uri="{FF2B5EF4-FFF2-40B4-BE49-F238E27FC236}">
                <a16:creationId xmlns:a16="http://schemas.microsoft.com/office/drawing/2014/main" id="{5D5D95C9-90AD-7B6B-86E2-372E6D015BFA}"/>
              </a:ext>
            </a:extLst>
          </p:cNvPr>
          <p:cNvSpPr>
            <a:spLocks noGrp="1"/>
          </p:cNvSpPr>
          <p:nvPr>
            <p:ph type="sldNum" sz="quarter" idx="12"/>
          </p:nvPr>
        </p:nvSpPr>
        <p:spPr/>
        <p:txBody>
          <a:bodyPr/>
          <a:lstStyle/>
          <a:p>
            <a:fld id="{0C9CA4F4-EA5A-422B-8566-2E12E98C2844}" type="slidenum">
              <a:rPr lang="en-US" smtClean="0"/>
              <a:t>10</a:t>
            </a:fld>
            <a:endParaRPr lang="en-US"/>
          </a:p>
        </p:txBody>
      </p:sp>
    </p:spTree>
    <p:extLst>
      <p:ext uri="{BB962C8B-B14F-4D97-AF65-F5344CB8AC3E}">
        <p14:creationId xmlns:p14="http://schemas.microsoft.com/office/powerpoint/2010/main" val="20227635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6E889-C2E5-E18F-2009-F5C059DDE9C3}"/>
              </a:ext>
            </a:extLst>
          </p:cNvPr>
          <p:cNvSpPr>
            <a:spLocks noGrp="1"/>
          </p:cNvSpPr>
          <p:nvPr>
            <p:ph type="title"/>
          </p:nvPr>
        </p:nvSpPr>
        <p:spPr/>
        <p:txBody>
          <a:bodyPr/>
          <a:lstStyle/>
          <a:p>
            <a:r>
              <a:rPr lang="en-US" sz="4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7. But Deliver Us from Evil</a:t>
            </a:r>
            <a:endParaRPr lang="en-US" dirty="0"/>
          </a:p>
        </p:txBody>
      </p:sp>
      <p:sp>
        <p:nvSpPr>
          <p:cNvPr id="3" name="Content Placeholder 2">
            <a:extLst>
              <a:ext uri="{FF2B5EF4-FFF2-40B4-BE49-F238E27FC236}">
                <a16:creationId xmlns:a16="http://schemas.microsoft.com/office/drawing/2014/main" id="{EBC61DD3-BFED-946D-B7D2-9A06C60250D9}"/>
              </a:ext>
            </a:extLst>
          </p:cNvPr>
          <p:cNvSpPr>
            <a:spLocks noGrp="1"/>
          </p:cNvSpPr>
          <p:nvPr>
            <p:ph idx="1"/>
          </p:nvPr>
        </p:nvSpPr>
        <p:spPr/>
        <p:txBody>
          <a:bodyPr>
            <a:normAutofit/>
          </a:bodyPr>
          <a:lstStyle/>
          <a:p>
            <a:pPr marL="0" marR="0">
              <a:lnSpc>
                <a:spcPct val="107000"/>
              </a:lnSpc>
              <a:spcBef>
                <a:spcPts val="0"/>
              </a:spcBef>
              <a:spcAft>
                <a:spcPts val="600"/>
              </a:spcAft>
            </a:pP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This petition covers the many times that we fall prey to temptation and sin. During these times of entanglement, if we continually seek the Lord, He will answer us and deliver us from all of our fears (Psalm 34:4).</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 this appeal, we ask, during those times when we’re mired in sin, that the Almighty Father will reach down and liberate us from evil’s grip. This petition is also one for protection, as we ask God to protect us from the devil’s grasp in all future circumstances.</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Footer Placeholder 3">
            <a:extLst>
              <a:ext uri="{FF2B5EF4-FFF2-40B4-BE49-F238E27FC236}">
                <a16:creationId xmlns:a16="http://schemas.microsoft.com/office/drawing/2014/main" id="{3DD28C52-9719-55EB-17AF-6D57AB3B2E0B}"/>
              </a:ext>
            </a:extLst>
          </p:cNvPr>
          <p:cNvSpPr>
            <a:spLocks noGrp="1"/>
          </p:cNvSpPr>
          <p:nvPr>
            <p:ph type="ftr" sz="quarter" idx="11"/>
          </p:nvPr>
        </p:nvSpPr>
        <p:spPr/>
        <p:txBody>
          <a:bodyPr/>
          <a:lstStyle/>
          <a:p>
            <a:r>
              <a:rPr lang="en-US"/>
              <a:t>ccc/jj</a:t>
            </a:r>
          </a:p>
        </p:txBody>
      </p:sp>
      <p:sp>
        <p:nvSpPr>
          <p:cNvPr id="5" name="Slide Number Placeholder 4">
            <a:extLst>
              <a:ext uri="{FF2B5EF4-FFF2-40B4-BE49-F238E27FC236}">
                <a16:creationId xmlns:a16="http://schemas.microsoft.com/office/drawing/2014/main" id="{88D8B0CB-C307-1280-41D5-9855D28337D3}"/>
              </a:ext>
            </a:extLst>
          </p:cNvPr>
          <p:cNvSpPr>
            <a:spLocks noGrp="1"/>
          </p:cNvSpPr>
          <p:nvPr>
            <p:ph type="sldNum" sz="quarter" idx="12"/>
          </p:nvPr>
        </p:nvSpPr>
        <p:spPr/>
        <p:txBody>
          <a:bodyPr/>
          <a:lstStyle/>
          <a:p>
            <a:fld id="{0C9CA4F4-EA5A-422B-8566-2E12E98C2844}" type="slidenum">
              <a:rPr lang="en-US" smtClean="0"/>
              <a:t>11</a:t>
            </a:fld>
            <a:endParaRPr lang="en-US"/>
          </a:p>
        </p:txBody>
      </p:sp>
    </p:spTree>
    <p:extLst>
      <p:ext uri="{BB962C8B-B14F-4D97-AF65-F5344CB8AC3E}">
        <p14:creationId xmlns:p14="http://schemas.microsoft.com/office/powerpoint/2010/main" val="38077831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768FEA-8BE3-2230-CCA1-C21B9419EECE}"/>
              </a:ext>
            </a:extLst>
          </p:cNvPr>
          <p:cNvSpPr>
            <a:spLocks noGrp="1"/>
          </p:cNvSpPr>
          <p:nvPr>
            <p:ph type="title"/>
          </p:nvPr>
        </p:nvSpPr>
        <p:spPr/>
        <p:txBody>
          <a:bodyPr>
            <a:normAutofit fontScale="90000"/>
          </a:bodyPr>
          <a:lstStyle/>
          <a:p>
            <a:r>
              <a:rPr lang="en-US" sz="4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For thine is the kingdom, the power, and the glory,</a:t>
            </a:r>
            <a:br>
              <a:rPr lang="en-US" sz="4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en-US" sz="4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for ever and ever. Amen.</a:t>
            </a:r>
            <a:endParaRPr lang="en-US" dirty="0"/>
          </a:p>
        </p:txBody>
      </p:sp>
      <p:sp>
        <p:nvSpPr>
          <p:cNvPr id="3" name="Content Placeholder 2">
            <a:extLst>
              <a:ext uri="{FF2B5EF4-FFF2-40B4-BE49-F238E27FC236}">
                <a16:creationId xmlns:a16="http://schemas.microsoft.com/office/drawing/2014/main" id="{5BB86DB7-7E68-11E7-202F-E5F221F28A5E}"/>
              </a:ext>
            </a:extLst>
          </p:cNvPr>
          <p:cNvSpPr>
            <a:spLocks noGrp="1"/>
          </p:cNvSpPr>
          <p:nvPr>
            <p:ph idx="1"/>
          </p:nvPr>
        </p:nvSpPr>
        <p:spPr/>
        <p:txBody>
          <a:bodyPr/>
          <a:lstStyle/>
          <a:p>
            <a:pPr marL="0" marR="0">
              <a:lnSpc>
                <a:spcPct val="107000"/>
              </a:lnSpc>
              <a:spcBef>
                <a:spcPts val="0"/>
              </a:spcBef>
              <a:spcAft>
                <a:spcPts val="0"/>
              </a:spcAft>
            </a:pPr>
            <a:r>
              <a:rPr lang="en-US" sz="2400" b="1" kern="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Why do some Christians add a line at the end of the Our Father?</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US" sz="2000" kern="0" dirty="0">
                <a:solidFill>
                  <a:srgbClr val="222222"/>
                </a:solidFill>
                <a:effectLst/>
                <a:latin typeface="Times New Roman" panose="02020603050405020304" pitchFamily="18" charset="0"/>
                <a:ea typeface="Times New Roman" panose="02020603050405020304" pitchFamily="18" charset="0"/>
              </a:rPr>
              <a:t>Some Christians pray, “For the kingdom, the power and the glory are yours for ever,” immediately at the end of the Our Father. While this line was not included in the prayer recorded by the Gospels, it was included in The Didache, a first or second century writing that summarizes much of the teaching of the apostles. </a:t>
            </a:r>
          </a:p>
          <a:p>
            <a:r>
              <a:rPr lang="en-US" sz="2000" b="0" i="0" dirty="0">
                <a:solidFill>
                  <a:srgbClr val="111111"/>
                </a:solidFill>
                <a:effectLst/>
                <a:highlight>
                  <a:srgbClr val="FFFFFF"/>
                </a:highlight>
                <a:latin typeface="-apple-system"/>
              </a:rPr>
              <a:t>The </a:t>
            </a:r>
            <a:r>
              <a:rPr lang="en-US" sz="2000" b="1" i="0" dirty="0">
                <a:solidFill>
                  <a:srgbClr val="111111"/>
                </a:solidFill>
                <a:effectLst/>
                <a:highlight>
                  <a:srgbClr val="FFFFFF"/>
                </a:highlight>
                <a:latin typeface="-apple-system"/>
              </a:rPr>
              <a:t>Didache</a:t>
            </a:r>
            <a:r>
              <a:rPr lang="en-US" sz="2000" b="0" i="0" dirty="0">
                <a:solidFill>
                  <a:srgbClr val="111111"/>
                </a:solidFill>
                <a:effectLst/>
                <a:highlight>
                  <a:srgbClr val="FFFFFF"/>
                </a:highlight>
                <a:latin typeface="-apple-system"/>
              </a:rPr>
              <a:t>, also known as “The Lord’s Teaching Through the Twelve Apostles to the Nations,” is an early Christian treatise written in </a:t>
            </a:r>
            <a:r>
              <a:rPr lang="en-US" sz="2000" b="0" i="0" dirty="0" err="1">
                <a:solidFill>
                  <a:srgbClr val="111111"/>
                </a:solidFill>
                <a:effectLst/>
                <a:highlight>
                  <a:srgbClr val="FFFFFF"/>
                </a:highlight>
                <a:latin typeface="-apple-system"/>
              </a:rPr>
              <a:t>Koine</a:t>
            </a:r>
            <a:r>
              <a:rPr lang="en-US" sz="2000" b="0" i="0" dirty="0">
                <a:solidFill>
                  <a:srgbClr val="111111"/>
                </a:solidFill>
                <a:effectLst/>
                <a:highlight>
                  <a:srgbClr val="FFFFFF"/>
                </a:highlight>
                <a:latin typeface="-apple-system"/>
              </a:rPr>
              <a:t> Greek. </a:t>
            </a:r>
            <a:r>
              <a:rPr lang="en-US" sz="2000" b="0" i="0" dirty="0">
                <a:effectLst/>
                <a:highlight>
                  <a:srgbClr val="FFFFFF"/>
                </a:highlight>
                <a:latin typeface="-apple-system"/>
              </a:rPr>
              <a:t>Scholars date it to the </a:t>
            </a:r>
            <a:r>
              <a:rPr lang="en-US" sz="2000" b="1" i="0" dirty="0">
                <a:effectLst/>
                <a:highlight>
                  <a:srgbClr val="FFFFFF"/>
                </a:highlight>
                <a:latin typeface="-apple-system"/>
              </a:rPr>
              <a:t>first or second century AD</a:t>
            </a:r>
            <a:r>
              <a:rPr lang="en-US" sz="2000" b="0" i="0" dirty="0">
                <a:solidFill>
                  <a:srgbClr val="111111"/>
                </a:solidFill>
                <a:effectLst/>
                <a:highlight>
                  <a:srgbClr val="FFFFFF"/>
                </a:highlight>
                <a:latin typeface="-apple-system"/>
              </a:rPr>
              <a:t>. This enigmatic document covers Christian ethics, rituals (including baptism and Eucharist</a:t>
            </a:r>
            <a:r>
              <a:rPr lang="en-US" sz="2000" b="0" i="0">
                <a:solidFill>
                  <a:srgbClr val="111111"/>
                </a:solidFill>
                <a:effectLst/>
                <a:highlight>
                  <a:srgbClr val="FFFFFF"/>
                </a:highlight>
                <a:latin typeface="-apple-system"/>
              </a:rPr>
              <a:t>, (Communion), </a:t>
            </a:r>
            <a:r>
              <a:rPr lang="en-US" sz="2000" b="0" i="0" dirty="0">
                <a:solidFill>
                  <a:srgbClr val="111111"/>
                </a:solidFill>
                <a:effectLst/>
                <a:highlight>
                  <a:srgbClr val="FFFFFF"/>
                </a:highlight>
                <a:latin typeface="-apple-system"/>
              </a:rPr>
              <a:t>and Church organization.</a:t>
            </a:r>
            <a:endParaRPr lang="en-US" sz="2000" dirty="0"/>
          </a:p>
        </p:txBody>
      </p:sp>
      <p:sp>
        <p:nvSpPr>
          <p:cNvPr id="4" name="Footer Placeholder 3">
            <a:extLst>
              <a:ext uri="{FF2B5EF4-FFF2-40B4-BE49-F238E27FC236}">
                <a16:creationId xmlns:a16="http://schemas.microsoft.com/office/drawing/2014/main" id="{08D2A1DB-E48F-5B17-E83C-D8572EAB90A0}"/>
              </a:ext>
            </a:extLst>
          </p:cNvPr>
          <p:cNvSpPr>
            <a:spLocks noGrp="1"/>
          </p:cNvSpPr>
          <p:nvPr>
            <p:ph type="ftr" sz="quarter" idx="11"/>
          </p:nvPr>
        </p:nvSpPr>
        <p:spPr/>
        <p:txBody>
          <a:bodyPr/>
          <a:lstStyle/>
          <a:p>
            <a:r>
              <a:rPr lang="en-US"/>
              <a:t>ccc/jj</a:t>
            </a:r>
          </a:p>
        </p:txBody>
      </p:sp>
      <p:sp>
        <p:nvSpPr>
          <p:cNvPr id="5" name="Slide Number Placeholder 4">
            <a:extLst>
              <a:ext uri="{FF2B5EF4-FFF2-40B4-BE49-F238E27FC236}">
                <a16:creationId xmlns:a16="http://schemas.microsoft.com/office/drawing/2014/main" id="{2EB895E3-7490-BBC0-6117-21D5E8A27C90}"/>
              </a:ext>
            </a:extLst>
          </p:cNvPr>
          <p:cNvSpPr>
            <a:spLocks noGrp="1"/>
          </p:cNvSpPr>
          <p:nvPr>
            <p:ph type="sldNum" sz="quarter" idx="12"/>
          </p:nvPr>
        </p:nvSpPr>
        <p:spPr/>
        <p:txBody>
          <a:bodyPr/>
          <a:lstStyle/>
          <a:p>
            <a:fld id="{0C9CA4F4-EA5A-422B-8566-2E12E98C2844}" type="slidenum">
              <a:rPr lang="en-US" smtClean="0"/>
              <a:t>12</a:t>
            </a:fld>
            <a:endParaRPr lang="en-US"/>
          </a:p>
        </p:txBody>
      </p:sp>
    </p:spTree>
    <p:extLst>
      <p:ext uri="{BB962C8B-B14F-4D97-AF65-F5344CB8AC3E}">
        <p14:creationId xmlns:p14="http://schemas.microsoft.com/office/powerpoint/2010/main" val="20388362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B5A54B-0CD3-B360-F3C6-56D97B9F3550}"/>
              </a:ext>
            </a:extLst>
          </p:cNvPr>
          <p:cNvSpPr>
            <a:spLocks noGrp="1"/>
          </p:cNvSpPr>
          <p:nvPr>
            <p:ph type="title"/>
          </p:nvPr>
        </p:nvSpPr>
        <p:spPr/>
        <p:txBody>
          <a:bodyPr>
            <a:normAutofit/>
          </a:bodyPr>
          <a:lstStyle/>
          <a:p>
            <a:r>
              <a:rPr lang="en-US"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 Acknowledging God's Sovereignty and Relationship</a:t>
            </a:r>
            <a:endParaRPr lang="en-US" dirty="0"/>
          </a:p>
        </p:txBody>
      </p:sp>
      <p:sp>
        <p:nvSpPr>
          <p:cNvPr id="3" name="Content Placeholder 2">
            <a:extLst>
              <a:ext uri="{FF2B5EF4-FFF2-40B4-BE49-F238E27FC236}">
                <a16:creationId xmlns:a16="http://schemas.microsoft.com/office/drawing/2014/main" id="{635BF3F4-57BD-B68B-8379-77A0222C2A49}"/>
              </a:ext>
            </a:extLst>
          </p:cNvPr>
          <p:cNvSpPr>
            <a:spLocks noGrp="1"/>
          </p:cNvSpPr>
          <p:nvPr>
            <p:ph idx="1"/>
          </p:nvPr>
        </p:nvSpPr>
        <p:spPr/>
        <p:txBody>
          <a:bodyPr/>
          <a:lstStyle/>
          <a:p>
            <a:pPr marL="0" marR="0">
              <a:lnSpc>
                <a:spcPct val="107000"/>
              </a:lnSpc>
              <a:spcBef>
                <a:spcPts val="0"/>
              </a:spcBef>
              <a:spcAft>
                <a:spcPts val="600"/>
              </a:spcAft>
            </a:pPr>
            <a:r>
              <a:rPr lang="en-US" sz="2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(Our Father who art in heaven):</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Application: Begin your day by recognizing God as a loving Father. Approach Him with reverence and gratitude, acknowledging your dependence on Him for guidance and provision.</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Footer Placeholder 3">
            <a:extLst>
              <a:ext uri="{FF2B5EF4-FFF2-40B4-BE49-F238E27FC236}">
                <a16:creationId xmlns:a16="http://schemas.microsoft.com/office/drawing/2014/main" id="{FDA5C806-49AA-C457-CB76-CAF49227383C}"/>
              </a:ext>
            </a:extLst>
          </p:cNvPr>
          <p:cNvSpPr>
            <a:spLocks noGrp="1"/>
          </p:cNvSpPr>
          <p:nvPr>
            <p:ph type="ftr" sz="quarter" idx="11"/>
          </p:nvPr>
        </p:nvSpPr>
        <p:spPr/>
        <p:txBody>
          <a:bodyPr/>
          <a:lstStyle/>
          <a:p>
            <a:r>
              <a:rPr lang="en-US"/>
              <a:t>ccc/jj</a:t>
            </a:r>
          </a:p>
        </p:txBody>
      </p:sp>
      <p:sp>
        <p:nvSpPr>
          <p:cNvPr id="5" name="Slide Number Placeholder 4">
            <a:extLst>
              <a:ext uri="{FF2B5EF4-FFF2-40B4-BE49-F238E27FC236}">
                <a16:creationId xmlns:a16="http://schemas.microsoft.com/office/drawing/2014/main" id="{DF4EFBA3-4E92-A4D2-247D-F66DA40D6045}"/>
              </a:ext>
            </a:extLst>
          </p:cNvPr>
          <p:cNvSpPr>
            <a:spLocks noGrp="1"/>
          </p:cNvSpPr>
          <p:nvPr>
            <p:ph type="sldNum" sz="quarter" idx="12"/>
          </p:nvPr>
        </p:nvSpPr>
        <p:spPr/>
        <p:txBody>
          <a:bodyPr/>
          <a:lstStyle/>
          <a:p>
            <a:fld id="{0C9CA4F4-EA5A-422B-8566-2E12E98C2844}" type="slidenum">
              <a:rPr lang="en-US" smtClean="0"/>
              <a:t>13</a:t>
            </a:fld>
            <a:endParaRPr lang="en-US"/>
          </a:p>
        </p:txBody>
      </p:sp>
    </p:spTree>
    <p:extLst>
      <p:ext uri="{BB962C8B-B14F-4D97-AF65-F5344CB8AC3E}">
        <p14:creationId xmlns:p14="http://schemas.microsoft.com/office/powerpoint/2010/main" val="1679843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515C4B-9322-E191-7C99-8B60ED730213}"/>
              </a:ext>
            </a:extLst>
          </p:cNvPr>
          <p:cNvSpPr>
            <a:spLocks noGrp="1"/>
          </p:cNvSpPr>
          <p:nvPr>
            <p:ph type="title"/>
          </p:nvPr>
        </p:nvSpPr>
        <p:spPr/>
        <p:txBody>
          <a:bodyPr/>
          <a:lstStyle/>
          <a:p>
            <a:r>
              <a:rPr lang="en-US" sz="4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Praying for God's Will and Kingdom</a:t>
            </a:r>
            <a:endParaRPr lang="en-US" dirty="0"/>
          </a:p>
        </p:txBody>
      </p:sp>
      <p:sp>
        <p:nvSpPr>
          <p:cNvPr id="3" name="Content Placeholder 2">
            <a:extLst>
              <a:ext uri="{FF2B5EF4-FFF2-40B4-BE49-F238E27FC236}">
                <a16:creationId xmlns:a16="http://schemas.microsoft.com/office/drawing/2014/main" id="{B1FF8DB5-0CE1-C9E0-0D8F-4069C02ECA22}"/>
              </a:ext>
            </a:extLst>
          </p:cNvPr>
          <p:cNvSpPr>
            <a:spLocks noGrp="1"/>
          </p:cNvSpPr>
          <p:nvPr>
            <p:ph idx="1"/>
          </p:nvPr>
        </p:nvSpPr>
        <p:spPr/>
        <p:txBody>
          <a:bodyPr/>
          <a:lstStyle/>
          <a:p>
            <a:pPr marL="0" marR="0">
              <a:lnSpc>
                <a:spcPct val="107000"/>
              </a:lnSpc>
              <a:spcBef>
                <a:spcPts val="0"/>
              </a:spcBef>
              <a:spcAft>
                <a:spcPts val="600"/>
              </a:spcAft>
            </a:pPr>
            <a:r>
              <a:rPr lang="en-US" sz="2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(Thy kingdom come, Thy will be done on earth as it is in heaven):</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Application: Surrender your plans and desires to God, seeking His will in all aspects of your life. Pray for the expansion of God's kingdom and His righteous rule in your heart, community, and the world.</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Footer Placeholder 3">
            <a:extLst>
              <a:ext uri="{FF2B5EF4-FFF2-40B4-BE49-F238E27FC236}">
                <a16:creationId xmlns:a16="http://schemas.microsoft.com/office/drawing/2014/main" id="{2A316464-49D8-CE05-F894-96058749E934}"/>
              </a:ext>
            </a:extLst>
          </p:cNvPr>
          <p:cNvSpPr>
            <a:spLocks noGrp="1"/>
          </p:cNvSpPr>
          <p:nvPr>
            <p:ph type="ftr" sz="quarter" idx="11"/>
          </p:nvPr>
        </p:nvSpPr>
        <p:spPr/>
        <p:txBody>
          <a:bodyPr/>
          <a:lstStyle/>
          <a:p>
            <a:r>
              <a:rPr lang="en-US"/>
              <a:t>ccc/jj</a:t>
            </a:r>
          </a:p>
        </p:txBody>
      </p:sp>
      <p:sp>
        <p:nvSpPr>
          <p:cNvPr id="5" name="Slide Number Placeholder 4">
            <a:extLst>
              <a:ext uri="{FF2B5EF4-FFF2-40B4-BE49-F238E27FC236}">
                <a16:creationId xmlns:a16="http://schemas.microsoft.com/office/drawing/2014/main" id="{14B57C29-2493-8F92-9CA9-BFD6B299F426}"/>
              </a:ext>
            </a:extLst>
          </p:cNvPr>
          <p:cNvSpPr>
            <a:spLocks noGrp="1"/>
          </p:cNvSpPr>
          <p:nvPr>
            <p:ph type="sldNum" sz="quarter" idx="12"/>
          </p:nvPr>
        </p:nvSpPr>
        <p:spPr/>
        <p:txBody>
          <a:bodyPr/>
          <a:lstStyle/>
          <a:p>
            <a:fld id="{0C9CA4F4-EA5A-422B-8566-2E12E98C2844}" type="slidenum">
              <a:rPr lang="en-US" smtClean="0"/>
              <a:t>14</a:t>
            </a:fld>
            <a:endParaRPr lang="en-US"/>
          </a:p>
        </p:txBody>
      </p:sp>
    </p:spTree>
    <p:extLst>
      <p:ext uri="{BB962C8B-B14F-4D97-AF65-F5344CB8AC3E}">
        <p14:creationId xmlns:p14="http://schemas.microsoft.com/office/powerpoint/2010/main" val="41928530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BA5008-827F-0F1D-904E-C1F15165D454}"/>
              </a:ext>
            </a:extLst>
          </p:cNvPr>
          <p:cNvSpPr>
            <a:spLocks noGrp="1"/>
          </p:cNvSpPr>
          <p:nvPr>
            <p:ph type="title"/>
          </p:nvPr>
        </p:nvSpPr>
        <p:spPr/>
        <p:txBody>
          <a:bodyPr/>
          <a:lstStyle/>
          <a:p>
            <a:r>
              <a:rPr lang="en-US" sz="4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 Trusting God for Daily Needs</a:t>
            </a:r>
            <a:endParaRPr lang="en-US" dirty="0"/>
          </a:p>
        </p:txBody>
      </p:sp>
      <p:sp>
        <p:nvSpPr>
          <p:cNvPr id="3" name="Content Placeholder 2">
            <a:extLst>
              <a:ext uri="{FF2B5EF4-FFF2-40B4-BE49-F238E27FC236}">
                <a16:creationId xmlns:a16="http://schemas.microsoft.com/office/drawing/2014/main" id="{8C5C92A5-8050-BB01-73B0-C9F5A104BE96}"/>
              </a:ext>
            </a:extLst>
          </p:cNvPr>
          <p:cNvSpPr>
            <a:spLocks noGrp="1"/>
          </p:cNvSpPr>
          <p:nvPr>
            <p:ph idx="1"/>
          </p:nvPr>
        </p:nvSpPr>
        <p:spPr/>
        <p:txBody>
          <a:bodyPr/>
          <a:lstStyle/>
          <a:p>
            <a:pPr marL="0" marR="0">
              <a:lnSpc>
                <a:spcPct val="107000"/>
              </a:lnSpc>
              <a:spcBef>
                <a:spcPts val="0"/>
              </a:spcBef>
              <a:spcAft>
                <a:spcPts val="600"/>
              </a:spcAft>
            </a:pPr>
            <a:r>
              <a:rPr lang="en-US" sz="2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(Give us this day our daily bread):</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Application: Trust God for your daily needs, both physical and spiritual. This includes sustenance, strength, and the nourishment of His Word. Cultivate a sense of dependence on Him for every aspect of your life.</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Footer Placeholder 3">
            <a:extLst>
              <a:ext uri="{FF2B5EF4-FFF2-40B4-BE49-F238E27FC236}">
                <a16:creationId xmlns:a16="http://schemas.microsoft.com/office/drawing/2014/main" id="{8511E3B2-F04F-B3F1-472C-9E6ED876C060}"/>
              </a:ext>
            </a:extLst>
          </p:cNvPr>
          <p:cNvSpPr>
            <a:spLocks noGrp="1"/>
          </p:cNvSpPr>
          <p:nvPr>
            <p:ph type="ftr" sz="quarter" idx="11"/>
          </p:nvPr>
        </p:nvSpPr>
        <p:spPr/>
        <p:txBody>
          <a:bodyPr/>
          <a:lstStyle/>
          <a:p>
            <a:r>
              <a:rPr lang="en-US"/>
              <a:t>ccc/jj</a:t>
            </a:r>
          </a:p>
        </p:txBody>
      </p:sp>
      <p:sp>
        <p:nvSpPr>
          <p:cNvPr id="5" name="Slide Number Placeholder 4">
            <a:extLst>
              <a:ext uri="{FF2B5EF4-FFF2-40B4-BE49-F238E27FC236}">
                <a16:creationId xmlns:a16="http://schemas.microsoft.com/office/drawing/2014/main" id="{2C47D50D-9900-527A-F3D5-A5632FCABD95}"/>
              </a:ext>
            </a:extLst>
          </p:cNvPr>
          <p:cNvSpPr>
            <a:spLocks noGrp="1"/>
          </p:cNvSpPr>
          <p:nvPr>
            <p:ph type="sldNum" sz="quarter" idx="12"/>
          </p:nvPr>
        </p:nvSpPr>
        <p:spPr/>
        <p:txBody>
          <a:bodyPr/>
          <a:lstStyle/>
          <a:p>
            <a:fld id="{0C9CA4F4-EA5A-422B-8566-2E12E98C2844}" type="slidenum">
              <a:rPr lang="en-US" smtClean="0"/>
              <a:t>15</a:t>
            </a:fld>
            <a:endParaRPr lang="en-US"/>
          </a:p>
        </p:txBody>
      </p:sp>
    </p:spTree>
    <p:extLst>
      <p:ext uri="{BB962C8B-B14F-4D97-AF65-F5344CB8AC3E}">
        <p14:creationId xmlns:p14="http://schemas.microsoft.com/office/powerpoint/2010/main" val="3746439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B962ED-FCD4-3BB9-523A-869762CBFDB7}"/>
              </a:ext>
            </a:extLst>
          </p:cNvPr>
          <p:cNvSpPr>
            <a:spLocks noGrp="1"/>
          </p:cNvSpPr>
          <p:nvPr>
            <p:ph type="title"/>
          </p:nvPr>
        </p:nvSpPr>
        <p:spPr/>
        <p:txBody>
          <a:bodyPr/>
          <a:lstStyle/>
          <a:p>
            <a:r>
              <a:rPr lang="en-US" sz="4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 Seeking and Extending Forgiveness</a:t>
            </a:r>
            <a:endParaRPr lang="en-US" dirty="0"/>
          </a:p>
        </p:txBody>
      </p:sp>
      <p:sp>
        <p:nvSpPr>
          <p:cNvPr id="3" name="Content Placeholder 2">
            <a:extLst>
              <a:ext uri="{FF2B5EF4-FFF2-40B4-BE49-F238E27FC236}">
                <a16:creationId xmlns:a16="http://schemas.microsoft.com/office/drawing/2014/main" id="{AAC57BDC-A3E4-CF5A-3BE6-AD4D8443FD83}"/>
              </a:ext>
            </a:extLst>
          </p:cNvPr>
          <p:cNvSpPr>
            <a:spLocks noGrp="1"/>
          </p:cNvSpPr>
          <p:nvPr>
            <p:ph idx="1"/>
          </p:nvPr>
        </p:nvSpPr>
        <p:spPr/>
        <p:txBody>
          <a:bodyPr/>
          <a:lstStyle/>
          <a:p>
            <a:pPr marL="0" marR="0">
              <a:lnSpc>
                <a:spcPct val="107000"/>
              </a:lnSpc>
              <a:spcBef>
                <a:spcPts val="0"/>
              </a:spcBef>
              <a:spcAft>
                <a:spcPts val="600"/>
              </a:spcAft>
            </a:pPr>
            <a:r>
              <a:rPr lang="en-US" sz="2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(And forgive us our trespasses, as we forgive those who trespass against us):</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Application: Regularly examine your heart, confess sins, and ask for God's forgiveness. Extend forgiveness to others, recognizing the reciprocal nature of God's mercy. Strive to live in harmony and reconciliation with those around you.</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Footer Placeholder 3">
            <a:extLst>
              <a:ext uri="{FF2B5EF4-FFF2-40B4-BE49-F238E27FC236}">
                <a16:creationId xmlns:a16="http://schemas.microsoft.com/office/drawing/2014/main" id="{177E8250-0678-12AB-AA34-B006DCA7875F}"/>
              </a:ext>
            </a:extLst>
          </p:cNvPr>
          <p:cNvSpPr>
            <a:spLocks noGrp="1"/>
          </p:cNvSpPr>
          <p:nvPr>
            <p:ph type="ftr" sz="quarter" idx="11"/>
          </p:nvPr>
        </p:nvSpPr>
        <p:spPr/>
        <p:txBody>
          <a:bodyPr/>
          <a:lstStyle/>
          <a:p>
            <a:r>
              <a:rPr lang="en-US"/>
              <a:t>ccc/jj</a:t>
            </a:r>
          </a:p>
        </p:txBody>
      </p:sp>
      <p:sp>
        <p:nvSpPr>
          <p:cNvPr id="5" name="Slide Number Placeholder 4">
            <a:extLst>
              <a:ext uri="{FF2B5EF4-FFF2-40B4-BE49-F238E27FC236}">
                <a16:creationId xmlns:a16="http://schemas.microsoft.com/office/drawing/2014/main" id="{71676A70-2D9A-2875-AD3C-BF4EB99B974E}"/>
              </a:ext>
            </a:extLst>
          </p:cNvPr>
          <p:cNvSpPr>
            <a:spLocks noGrp="1"/>
          </p:cNvSpPr>
          <p:nvPr>
            <p:ph type="sldNum" sz="quarter" idx="12"/>
          </p:nvPr>
        </p:nvSpPr>
        <p:spPr/>
        <p:txBody>
          <a:bodyPr/>
          <a:lstStyle/>
          <a:p>
            <a:fld id="{0C9CA4F4-EA5A-422B-8566-2E12E98C2844}" type="slidenum">
              <a:rPr lang="en-US" smtClean="0"/>
              <a:t>16</a:t>
            </a:fld>
            <a:endParaRPr lang="en-US"/>
          </a:p>
        </p:txBody>
      </p:sp>
    </p:spTree>
    <p:extLst>
      <p:ext uri="{BB962C8B-B14F-4D97-AF65-F5344CB8AC3E}">
        <p14:creationId xmlns:p14="http://schemas.microsoft.com/office/powerpoint/2010/main" val="12134694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2E9736-A038-ABA6-0DBD-DBD905D3B7AE}"/>
              </a:ext>
            </a:extLst>
          </p:cNvPr>
          <p:cNvSpPr>
            <a:spLocks noGrp="1"/>
          </p:cNvSpPr>
          <p:nvPr>
            <p:ph type="title"/>
          </p:nvPr>
        </p:nvSpPr>
        <p:spPr/>
        <p:txBody>
          <a:bodyPr/>
          <a:lstStyle/>
          <a:p>
            <a:r>
              <a:rPr lang="en-US" sz="4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 Seeking God's Guidance and Protection</a:t>
            </a:r>
            <a:endParaRPr lang="en-US" dirty="0"/>
          </a:p>
        </p:txBody>
      </p:sp>
      <p:sp>
        <p:nvSpPr>
          <p:cNvPr id="3" name="Content Placeholder 2">
            <a:extLst>
              <a:ext uri="{FF2B5EF4-FFF2-40B4-BE49-F238E27FC236}">
                <a16:creationId xmlns:a16="http://schemas.microsoft.com/office/drawing/2014/main" id="{4074AAF6-3C7E-6FB9-FB1F-6F0CA829E63D}"/>
              </a:ext>
            </a:extLst>
          </p:cNvPr>
          <p:cNvSpPr>
            <a:spLocks noGrp="1"/>
          </p:cNvSpPr>
          <p:nvPr>
            <p:ph idx="1"/>
          </p:nvPr>
        </p:nvSpPr>
        <p:spPr/>
        <p:txBody>
          <a:bodyPr/>
          <a:lstStyle/>
          <a:p>
            <a:pPr marL="0" marR="0">
              <a:lnSpc>
                <a:spcPct val="107000"/>
              </a:lnSpc>
              <a:spcBef>
                <a:spcPts val="0"/>
              </a:spcBef>
              <a:spcAft>
                <a:spcPts val="600"/>
              </a:spcAft>
            </a:pPr>
            <a:r>
              <a:rPr lang="en-US" sz="2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(Lead us not into temptation, but deliver us from evil):</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Application: Pray for God's guidance to navigate life's challenges. Seek His help in avoiding temptations and making wise decisions. Entrust yourself to His protection, knowing that He is a refuge in times of trouble.</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Footer Placeholder 3">
            <a:extLst>
              <a:ext uri="{FF2B5EF4-FFF2-40B4-BE49-F238E27FC236}">
                <a16:creationId xmlns:a16="http://schemas.microsoft.com/office/drawing/2014/main" id="{DB83755F-776E-5AA0-CF35-9BDE02B93ED1}"/>
              </a:ext>
            </a:extLst>
          </p:cNvPr>
          <p:cNvSpPr>
            <a:spLocks noGrp="1"/>
          </p:cNvSpPr>
          <p:nvPr>
            <p:ph type="ftr" sz="quarter" idx="11"/>
          </p:nvPr>
        </p:nvSpPr>
        <p:spPr/>
        <p:txBody>
          <a:bodyPr/>
          <a:lstStyle/>
          <a:p>
            <a:r>
              <a:rPr lang="en-US"/>
              <a:t>ccc/jj</a:t>
            </a:r>
          </a:p>
        </p:txBody>
      </p:sp>
      <p:sp>
        <p:nvSpPr>
          <p:cNvPr id="5" name="Slide Number Placeholder 4">
            <a:extLst>
              <a:ext uri="{FF2B5EF4-FFF2-40B4-BE49-F238E27FC236}">
                <a16:creationId xmlns:a16="http://schemas.microsoft.com/office/drawing/2014/main" id="{5E50CF88-EC03-99FC-4EEC-C8C1E800E5E2}"/>
              </a:ext>
            </a:extLst>
          </p:cNvPr>
          <p:cNvSpPr>
            <a:spLocks noGrp="1"/>
          </p:cNvSpPr>
          <p:nvPr>
            <p:ph type="sldNum" sz="quarter" idx="12"/>
          </p:nvPr>
        </p:nvSpPr>
        <p:spPr/>
        <p:txBody>
          <a:bodyPr/>
          <a:lstStyle/>
          <a:p>
            <a:fld id="{0C9CA4F4-EA5A-422B-8566-2E12E98C2844}" type="slidenum">
              <a:rPr lang="en-US" smtClean="0"/>
              <a:t>17</a:t>
            </a:fld>
            <a:endParaRPr lang="en-US"/>
          </a:p>
        </p:txBody>
      </p:sp>
    </p:spTree>
    <p:extLst>
      <p:ext uri="{BB962C8B-B14F-4D97-AF65-F5344CB8AC3E}">
        <p14:creationId xmlns:p14="http://schemas.microsoft.com/office/powerpoint/2010/main" val="40866379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1AFE52-B97F-5ED9-C8A6-C08C2EC8634B}"/>
              </a:ext>
            </a:extLst>
          </p:cNvPr>
          <p:cNvSpPr>
            <a:spLocks noGrp="1"/>
          </p:cNvSpPr>
          <p:nvPr>
            <p:ph type="title"/>
          </p:nvPr>
        </p:nvSpPr>
        <p:spPr/>
        <p:txBody>
          <a:bodyPr/>
          <a:lstStyle/>
          <a:p>
            <a:r>
              <a:rPr lang="en-US" sz="4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 Continuous Praise and Worship</a:t>
            </a:r>
            <a:endParaRPr lang="en-US" dirty="0"/>
          </a:p>
        </p:txBody>
      </p:sp>
      <p:sp>
        <p:nvSpPr>
          <p:cNvPr id="3" name="Content Placeholder 2">
            <a:extLst>
              <a:ext uri="{FF2B5EF4-FFF2-40B4-BE49-F238E27FC236}">
                <a16:creationId xmlns:a16="http://schemas.microsoft.com/office/drawing/2014/main" id="{FB7928DE-AA55-28A6-8288-5D5E903A3867}"/>
              </a:ext>
            </a:extLst>
          </p:cNvPr>
          <p:cNvSpPr>
            <a:spLocks noGrp="1"/>
          </p:cNvSpPr>
          <p:nvPr>
            <p:ph idx="1"/>
          </p:nvPr>
        </p:nvSpPr>
        <p:spPr/>
        <p:txBody>
          <a:bodyPr/>
          <a:lstStyle/>
          <a:p>
            <a:pPr marL="0" marR="0">
              <a:lnSpc>
                <a:spcPct val="107000"/>
              </a:lnSpc>
              <a:spcBef>
                <a:spcPts val="0"/>
              </a:spcBef>
              <a:spcAft>
                <a:spcPts val="600"/>
              </a:spcAft>
            </a:pPr>
            <a:r>
              <a:rPr lang="en-US" sz="2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(For Thine is the kingdom, and the power, and the glory, forever. Amen):</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Application: Conclude your prayers with praise and worship, acknowledging God's eternal kingdom, power, and glory. Express confidence in His sovereignty and commit to living for His glory throughout the day.</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Footer Placeholder 3">
            <a:extLst>
              <a:ext uri="{FF2B5EF4-FFF2-40B4-BE49-F238E27FC236}">
                <a16:creationId xmlns:a16="http://schemas.microsoft.com/office/drawing/2014/main" id="{C66299ED-0AED-693C-7798-6814E110BFC3}"/>
              </a:ext>
            </a:extLst>
          </p:cNvPr>
          <p:cNvSpPr>
            <a:spLocks noGrp="1"/>
          </p:cNvSpPr>
          <p:nvPr>
            <p:ph type="ftr" sz="quarter" idx="11"/>
          </p:nvPr>
        </p:nvSpPr>
        <p:spPr/>
        <p:txBody>
          <a:bodyPr/>
          <a:lstStyle/>
          <a:p>
            <a:r>
              <a:rPr lang="en-US"/>
              <a:t>ccc/jj</a:t>
            </a:r>
          </a:p>
        </p:txBody>
      </p:sp>
      <p:sp>
        <p:nvSpPr>
          <p:cNvPr id="5" name="Slide Number Placeholder 4">
            <a:extLst>
              <a:ext uri="{FF2B5EF4-FFF2-40B4-BE49-F238E27FC236}">
                <a16:creationId xmlns:a16="http://schemas.microsoft.com/office/drawing/2014/main" id="{CD2A0F12-1FCE-7401-9846-68E3E2D6C18E}"/>
              </a:ext>
            </a:extLst>
          </p:cNvPr>
          <p:cNvSpPr>
            <a:spLocks noGrp="1"/>
          </p:cNvSpPr>
          <p:nvPr>
            <p:ph type="sldNum" sz="quarter" idx="12"/>
          </p:nvPr>
        </p:nvSpPr>
        <p:spPr/>
        <p:txBody>
          <a:bodyPr/>
          <a:lstStyle/>
          <a:p>
            <a:fld id="{0C9CA4F4-EA5A-422B-8566-2E12E98C2844}" type="slidenum">
              <a:rPr lang="en-US" smtClean="0"/>
              <a:t>18</a:t>
            </a:fld>
            <a:endParaRPr lang="en-US"/>
          </a:p>
        </p:txBody>
      </p:sp>
    </p:spTree>
    <p:extLst>
      <p:ext uri="{BB962C8B-B14F-4D97-AF65-F5344CB8AC3E}">
        <p14:creationId xmlns:p14="http://schemas.microsoft.com/office/powerpoint/2010/main" val="33710824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2AAE2E-9D6A-CBD5-F2CC-933F667514CF}"/>
              </a:ext>
            </a:extLst>
          </p:cNvPr>
          <p:cNvSpPr>
            <a:spLocks noGrp="1"/>
          </p:cNvSpPr>
          <p:nvPr>
            <p:ph type="title"/>
          </p:nvPr>
        </p:nvSpPr>
        <p:spPr/>
        <p:txBody>
          <a:bodyPr/>
          <a:lstStyle/>
          <a:p>
            <a:r>
              <a:rPr lang="en-US" sz="4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Significance of the Lord's Prayer</a:t>
            </a:r>
            <a:endParaRPr lang="en-US" dirty="0"/>
          </a:p>
        </p:txBody>
      </p:sp>
      <p:sp>
        <p:nvSpPr>
          <p:cNvPr id="3" name="Content Placeholder 2">
            <a:extLst>
              <a:ext uri="{FF2B5EF4-FFF2-40B4-BE49-F238E27FC236}">
                <a16:creationId xmlns:a16="http://schemas.microsoft.com/office/drawing/2014/main" id="{98F3D65F-6895-30A0-FCFA-6551F5B7CE3D}"/>
              </a:ext>
            </a:extLst>
          </p:cNvPr>
          <p:cNvSpPr>
            <a:spLocks noGrp="1"/>
          </p:cNvSpPr>
          <p:nvPr>
            <p:ph idx="1"/>
          </p:nvPr>
        </p:nvSpPr>
        <p:spPr/>
        <p:txBody>
          <a:bodyPr>
            <a:normAutofit lnSpcReduction="10000"/>
          </a:bodyPr>
          <a:lstStyle/>
          <a:p>
            <a:pPr marL="0" marR="0">
              <a:lnSpc>
                <a:spcPct val="107000"/>
              </a:lnSpc>
              <a:spcBef>
                <a:spcPts val="0"/>
              </a:spcBef>
              <a:spcAft>
                <a:spcPts val="600"/>
              </a:spcAft>
            </a:pP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Lord's Prayer is one of the most well-known and significant prayers in Christianity. It holds great importance for several reasons:</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600"/>
              </a:spcAft>
              <a:tabLst>
                <a:tab pos="457200" algn="l"/>
              </a:tabLst>
            </a:pPr>
            <a:r>
              <a:rPr lang="en-US"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 Taught by Jesus</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The Lord's Prayer is special because Jesus directly taught it to his disciples. The New Testament records it in the Gospels of Matthew (</a:t>
            </a:r>
            <a:r>
              <a:rPr lang="en-US"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Matthew 6:9-13</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and Luke (</a:t>
            </a:r>
            <a:r>
              <a:rPr lang="en-US"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Luke 11:2-4</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as part of Jesus' teachings. Because it comes from the lips of Jesus, it is considered a model for Christian prayer.</a:t>
            </a:r>
          </a:p>
          <a:p>
            <a:pPr marL="342900" indent="-342900">
              <a:lnSpc>
                <a:spcPct val="107000"/>
              </a:lnSpc>
              <a:spcBef>
                <a:spcPts val="0"/>
              </a:spcBef>
              <a:spcAft>
                <a:spcPts val="600"/>
              </a:spcAft>
              <a:tabLst>
                <a:tab pos="457200" algn="l"/>
              </a:tabLst>
            </a:pPr>
            <a:r>
              <a:rPr lang="en-US"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A Template for Prayer</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The Lord's Prayer is a template for Christian prayer. It includes essential elements of prayer, such as adoration, confession, thanksgiving, and supplication (ACTS). It provides a structured and comprehensive framework for believers to follow in their personal and corporate prayer.</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07000"/>
              </a:lnSpc>
              <a:spcBef>
                <a:spcPts val="0"/>
              </a:spcBef>
              <a:spcAft>
                <a:spcPts val="600"/>
              </a:spcAft>
              <a:tabLst>
                <a:tab pos="457200" algn="l"/>
              </a:tabLst>
            </a:pPr>
            <a:r>
              <a:rPr lang="en-US"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 Universal Prayer</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Christians often recite The Lord's Prayer, transcending denominational boundaries. It is used in various Christian liturgies, services, and traditions. This universality makes it a unifying element in the diverse Christian faith.</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600"/>
              </a:spcAft>
              <a:tabLst>
                <a:tab pos="457200" algn="l"/>
              </a:tabLst>
            </a:pP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Footer Placeholder 3">
            <a:extLst>
              <a:ext uri="{FF2B5EF4-FFF2-40B4-BE49-F238E27FC236}">
                <a16:creationId xmlns:a16="http://schemas.microsoft.com/office/drawing/2014/main" id="{6881F271-5D11-DFA4-A335-7E5E9D97A40A}"/>
              </a:ext>
            </a:extLst>
          </p:cNvPr>
          <p:cNvSpPr>
            <a:spLocks noGrp="1"/>
          </p:cNvSpPr>
          <p:nvPr>
            <p:ph type="ftr" sz="quarter" idx="11"/>
          </p:nvPr>
        </p:nvSpPr>
        <p:spPr/>
        <p:txBody>
          <a:bodyPr/>
          <a:lstStyle/>
          <a:p>
            <a:r>
              <a:rPr lang="en-US"/>
              <a:t>ccc/jj</a:t>
            </a:r>
          </a:p>
        </p:txBody>
      </p:sp>
      <p:sp>
        <p:nvSpPr>
          <p:cNvPr id="5" name="Slide Number Placeholder 4">
            <a:extLst>
              <a:ext uri="{FF2B5EF4-FFF2-40B4-BE49-F238E27FC236}">
                <a16:creationId xmlns:a16="http://schemas.microsoft.com/office/drawing/2014/main" id="{F1F15258-64D3-0C0E-AB52-3BF89D684A2A}"/>
              </a:ext>
            </a:extLst>
          </p:cNvPr>
          <p:cNvSpPr>
            <a:spLocks noGrp="1"/>
          </p:cNvSpPr>
          <p:nvPr>
            <p:ph type="sldNum" sz="quarter" idx="12"/>
          </p:nvPr>
        </p:nvSpPr>
        <p:spPr/>
        <p:txBody>
          <a:bodyPr/>
          <a:lstStyle/>
          <a:p>
            <a:fld id="{0C9CA4F4-EA5A-422B-8566-2E12E98C2844}" type="slidenum">
              <a:rPr lang="en-US" smtClean="0"/>
              <a:t>19</a:t>
            </a:fld>
            <a:endParaRPr lang="en-US"/>
          </a:p>
        </p:txBody>
      </p:sp>
    </p:spTree>
    <p:extLst>
      <p:ext uri="{BB962C8B-B14F-4D97-AF65-F5344CB8AC3E}">
        <p14:creationId xmlns:p14="http://schemas.microsoft.com/office/powerpoint/2010/main" val="33786507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EE49F2C-EC86-39CA-8424-21E3D9A8B6A1}"/>
              </a:ext>
            </a:extLst>
          </p:cNvPr>
          <p:cNvSpPr>
            <a:spLocks noGrp="1"/>
          </p:cNvSpPr>
          <p:nvPr>
            <p:ph type="title"/>
          </p:nvPr>
        </p:nvSpPr>
        <p:spPr/>
        <p:txBody>
          <a:bodyPr/>
          <a:lstStyle/>
          <a:p>
            <a:r>
              <a:rPr lang="en-US" sz="4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Lord’s Prayer</a:t>
            </a:r>
            <a:endParaRPr lang="en-US" dirty="0"/>
          </a:p>
        </p:txBody>
      </p:sp>
      <p:sp>
        <p:nvSpPr>
          <p:cNvPr id="5" name="Content Placeholder 4">
            <a:extLst>
              <a:ext uri="{FF2B5EF4-FFF2-40B4-BE49-F238E27FC236}">
                <a16:creationId xmlns:a16="http://schemas.microsoft.com/office/drawing/2014/main" id="{4EE39C92-777B-7460-F047-165AF5C27006}"/>
              </a:ext>
            </a:extLst>
          </p:cNvPr>
          <p:cNvSpPr>
            <a:spLocks noGrp="1"/>
          </p:cNvSpPr>
          <p:nvPr>
            <p:ph idx="1"/>
          </p:nvPr>
        </p:nvSpPr>
        <p:spPr/>
        <p:txBody>
          <a:bodyPr/>
          <a:lstStyle/>
          <a:p>
            <a:pPr marL="0" marR="0">
              <a:lnSpc>
                <a:spcPct val="107000"/>
              </a:lnSpc>
              <a:spcBef>
                <a:spcPts val="0"/>
              </a:spcBef>
              <a:spcAft>
                <a:spcPts val="600"/>
              </a:spcAft>
            </a:pP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Lord’s Prayer is much more than a handy guide on what to pray when no other words come to mind. The prayer, if we meditate on each petition, serves as a moral compass that reveals the best way to go before the Father in requesting His guidance and protection.</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Lord's Prayer is found from the words of Jesus Himself, teaching His disciples how to pray in the Gospels of Matthew and Luke (</a:t>
            </a:r>
            <a:r>
              <a:rPr lang="en-US" sz="2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Matthew 6:9-13; Luke 11:1-4</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When one of Jesus’ disciples asked the Lord to teach the disciples how to pray, Christ responded by giving us this short prayer that perfectly summarizes what Christians believe and how Christians should live.</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2" name="Footer Placeholder 1">
            <a:extLst>
              <a:ext uri="{FF2B5EF4-FFF2-40B4-BE49-F238E27FC236}">
                <a16:creationId xmlns:a16="http://schemas.microsoft.com/office/drawing/2014/main" id="{E9311669-1FF4-511A-C727-5F81F5A3E6E3}"/>
              </a:ext>
            </a:extLst>
          </p:cNvPr>
          <p:cNvSpPr>
            <a:spLocks noGrp="1"/>
          </p:cNvSpPr>
          <p:nvPr>
            <p:ph type="ftr" sz="quarter" idx="11"/>
          </p:nvPr>
        </p:nvSpPr>
        <p:spPr/>
        <p:txBody>
          <a:bodyPr/>
          <a:lstStyle/>
          <a:p>
            <a:r>
              <a:rPr lang="en-US"/>
              <a:t>ccc/jj</a:t>
            </a:r>
          </a:p>
        </p:txBody>
      </p:sp>
      <p:sp>
        <p:nvSpPr>
          <p:cNvPr id="3" name="Slide Number Placeholder 2">
            <a:extLst>
              <a:ext uri="{FF2B5EF4-FFF2-40B4-BE49-F238E27FC236}">
                <a16:creationId xmlns:a16="http://schemas.microsoft.com/office/drawing/2014/main" id="{88E59702-1D76-7AC0-AFBB-EE29EB8F8035}"/>
              </a:ext>
            </a:extLst>
          </p:cNvPr>
          <p:cNvSpPr>
            <a:spLocks noGrp="1"/>
          </p:cNvSpPr>
          <p:nvPr>
            <p:ph type="sldNum" sz="quarter" idx="12"/>
          </p:nvPr>
        </p:nvSpPr>
        <p:spPr/>
        <p:txBody>
          <a:bodyPr/>
          <a:lstStyle/>
          <a:p>
            <a:fld id="{0C9CA4F4-EA5A-422B-8566-2E12E98C2844}" type="slidenum">
              <a:rPr lang="en-US" smtClean="0"/>
              <a:t>2</a:t>
            </a:fld>
            <a:endParaRPr lang="en-US"/>
          </a:p>
        </p:txBody>
      </p:sp>
    </p:spTree>
    <p:extLst>
      <p:ext uri="{BB962C8B-B14F-4D97-AF65-F5344CB8AC3E}">
        <p14:creationId xmlns:p14="http://schemas.microsoft.com/office/powerpoint/2010/main" val="38528327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98EBD2-AFCC-272E-4B3F-9132A6DE9DA1}"/>
              </a:ext>
            </a:extLst>
          </p:cNvPr>
          <p:cNvSpPr>
            <a:spLocks noGrp="1"/>
          </p:cNvSpPr>
          <p:nvPr>
            <p:ph type="title"/>
          </p:nvPr>
        </p:nvSpPr>
        <p:spPr/>
        <p:txBody>
          <a:bodyPr/>
          <a:lstStyle/>
          <a:p>
            <a:r>
              <a:rPr lang="en-US" sz="4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Significance of the Lord's Prayer</a:t>
            </a:r>
            <a:endParaRPr lang="en-US" dirty="0"/>
          </a:p>
        </p:txBody>
      </p:sp>
      <p:sp>
        <p:nvSpPr>
          <p:cNvPr id="3" name="Content Placeholder 2">
            <a:extLst>
              <a:ext uri="{FF2B5EF4-FFF2-40B4-BE49-F238E27FC236}">
                <a16:creationId xmlns:a16="http://schemas.microsoft.com/office/drawing/2014/main" id="{256C52F4-E243-8A92-F271-181522F80EA0}"/>
              </a:ext>
            </a:extLst>
          </p:cNvPr>
          <p:cNvSpPr>
            <a:spLocks noGrp="1"/>
          </p:cNvSpPr>
          <p:nvPr>
            <p:ph idx="1"/>
          </p:nvPr>
        </p:nvSpPr>
        <p:spPr/>
        <p:txBody>
          <a:bodyPr/>
          <a:lstStyle/>
          <a:p>
            <a:pPr marL="0" marR="0" lvl="0" indent="0">
              <a:lnSpc>
                <a:spcPct val="107000"/>
              </a:lnSpc>
              <a:spcBef>
                <a:spcPts val="0"/>
              </a:spcBef>
              <a:spcAft>
                <a:spcPts val="600"/>
              </a:spcAft>
              <a:buNone/>
              <a:tabLst>
                <a:tab pos="457200" algn="l"/>
              </a:tabLst>
            </a:pPr>
            <a:r>
              <a:rPr lang="en-US"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 Teaching About God</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The Lord's Prayer begins with "Our Father," emphasizing the relationship between God and believers as a loving and caring Father. It conveys God's sovereignty, holiness, and the desire for His will to be done on Earth as in Heaven.</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600"/>
              </a:spcAft>
              <a:buNone/>
              <a:tabLst>
                <a:tab pos="457200" algn="l"/>
              </a:tabLst>
            </a:pPr>
            <a:r>
              <a:rPr lang="en-US"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 Petition and Dependence</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The prayer includes petitions for daily needs, forgiveness of sins, and deliverance from evil. It encourages believers to express their dependence on God for their physical, spiritual, and moral well-being.</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600"/>
              </a:spcAft>
              <a:buNone/>
              <a:tabLst>
                <a:tab pos="457200" algn="l"/>
              </a:tabLst>
            </a:pPr>
            <a:r>
              <a:rPr lang="en-US"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 Forgiveness and Reconciliation:</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The Lord's Prayer contains the request for forgiveness of sins and the condition that believers must also forgive others. This emphasizes the importance of forgiveness and reconciliation in the Christian life.</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600"/>
              </a:spcAft>
              <a:buNone/>
              <a:tabLst>
                <a:tab pos="457200" algn="l"/>
              </a:tabLst>
            </a:pPr>
            <a:r>
              <a:rPr lang="en-US"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7. Kingdom of God</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The prayer expresses the desire for God's kingdom to come and His will to be done on Earth. It emphasizes the Christian hope for the ultimate fulfillment of God's redemptive plan and the establishment of His kingdom.</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Footer Placeholder 3">
            <a:extLst>
              <a:ext uri="{FF2B5EF4-FFF2-40B4-BE49-F238E27FC236}">
                <a16:creationId xmlns:a16="http://schemas.microsoft.com/office/drawing/2014/main" id="{7F8A8DF4-977B-419A-11D5-C24DA6C7629F}"/>
              </a:ext>
            </a:extLst>
          </p:cNvPr>
          <p:cNvSpPr>
            <a:spLocks noGrp="1"/>
          </p:cNvSpPr>
          <p:nvPr>
            <p:ph type="ftr" sz="quarter" idx="11"/>
          </p:nvPr>
        </p:nvSpPr>
        <p:spPr/>
        <p:txBody>
          <a:bodyPr/>
          <a:lstStyle/>
          <a:p>
            <a:r>
              <a:rPr lang="en-US"/>
              <a:t>ccc/jj</a:t>
            </a:r>
          </a:p>
        </p:txBody>
      </p:sp>
      <p:sp>
        <p:nvSpPr>
          <p:cNvPr id="5" name="Slide Number Placeholder 4">
            <a:extLst>
              <a:ext uri="{FF2B5EF4-FFF2-40B4-BE49-F238E27FC236}">
                <a16:creationId xmlns:a16="http://schemas.microsoft.com/office/drawing/2014/main" id="{85328B8A-6012-1F2A-236A-616F389E0FF8}"/>
              </a:ext>
            </a:extLst>
          </p:cNvPr>
          <p:cNvSpPr>
            <a:spLocks noGrp="1"/>
          </p:cNvSpPr>
          <p:nvPr>
            <p:ph type="sldNum" sz="quarter" idx="12"/>
          </p:nvPr>
        </p:nvSpPr>
        <p:spPr/>
        <p:txBody>
          <a:bodyPr/>
          <a:lstStyle/>
          <a:p>
            <a:fld id="{0C9CA4F4-EA5A-422B-8566-2E12E98C2844}" type="slidenum">
              <a:rPr lang="en-US" smtClean="0"/>
              <a:t>20</a:t>
            </a:fld>
            <a:endParaRPr lang="en-US"/>
          </a:p>
        </p:txBody>
      </p:sp>
    </p:spTree>
    <p:extLst>
      <p:ext uri="{BB962C8B-B14F-4D97-AF65-F5344CB8AC3E}">
        <p14:creationId xmlns:p14="http://schemas.microsoft.com/office/powerpoint/2010/main" val="1562691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49A075-0D00-98AF-5D4F-90CC9AE349FF}"/>
              </a:ext>
            </a:extLst>
          </p:cNvPr>
          <p:cNvSpPr>
            <a:spLocks noGrp="1"/>
          </p:cNvSpPr>
          <p:nvPr>
            <p:ph type="title"/>
          </p:nvPr>
        </p:nvSpPr>
        <p:spPr/>
        <p:txBody>
          <a:bodyPr/>
          <a:lstStyle/>
          <a:p>
            <a:r>
              <a:rPr lang="en-US" b="1" dirty="0"/>
              <a:t>About the Lord’s Prayer</a:t>
            </a:r>
          </a:p>
        </p:txBody>
      </p:sp>
      <p:sp>
        <p:nvSpPr>
          <p:cNvPr id="3" name="Content Placeholder 2">
            <a:extLst>
              <a:ext uri="{FF2B5EF4-FFF2-40B4-BE49-F238E27FC236}">
                <a16:creationId xmlns:a16="http://schemas.microsoft.com/office/drawing/2014/main" id="{E6324254-9D8A-B50C-7E1C-DE17C9501F42}"/>
              </a:ext>
            </a:extLst>
          </p:cNvPr>
          <p:cNvSpPr>
            <a:spLocks noGrp="1"/>
          </p:cNvSpPr>
          <p:nvPr>
            <p:ph idx="1"/>
          </p:nvPr>
        </p:nvSpPr>
        <p:spPr/>
        <p:txBody>
          <a:bodyPr>
            <a:normAutofit/>
          </a:bodyPr>
          <a:lstStyle/>
          <a:p>
            <a:pPr marL="0" marR="0">
              <a:lnSpc>
                <a:spcPct val="107000"/>
              </a:lnSpc>
              <a:spcBef>
                <a:spcPts val="0"/>
              </a:spcBef>
              <a:spcAft>
                <a:spcPts val="600"/>
              </a:spcAft>
            </a:pPr>
            <a:r>
              <a:rPr lang="en-US"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 Why did Jesus teach the Lord's Prayer?</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Jesus taught the Lord's Prayer to model how His followers should approach God in prayer. In Matthew 6:9-13, Jesus emphasizes the importance of humility, reverence, and seeking God's will.</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Can I pray using my own words instead of the exact words of the Lord's Prayer?</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Yes, you can personalize your prayers while maintaining the foundational structure of the Lord's Prayer. Jesus encouraged sincerity and authenticity in prayer (Matthew 6:6).</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 Is the Lord's Prayer only for Christians?</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While Jesus taught it to His disciples, the principles within the prayer—such as acknowledging God's sovereignty, seeking forgiveness, and relying on His guidance—are universal and applicable to anyone seeking a relationship with God.</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Footer Placeholder 3">
            <a:extLst>
              <a:ext uri="{FF2B5EF4-FFF2-40B4-BE49-F238E27FC236}">
                <a16:creationId xmlns:a16="http://schemas.microsoft.com/office/drawing/2014/main" id="{C3DAA4FD-FA55-C473-DDC1-BDD61B6A0B05}"/>
              </a:ext>
            </a:extLst>
          </p:cNvPr>
          <p:cNvSpPr>
            <a:spLocks noGrp="1"/>
          </p:cNvSpPr>
          <p:nvPr>
            <p:ph type="ftr" sz="quarter" idx="11"/>
          </p:nvPr>
        </p:nvSpPr>
        <p:spPr/>
        <p:txBody>
          <a:bodyPr/>
          <a:lstStyle/>
          <a:p>
            <a:r>
              <a:rPr lang="en-US"/>
              <a:t>ccc/jj</a:t>
            </a:r>
          </a:p>
        </p:txBody>
      </p:sp>
      <p:sp>
        <p:nvSpPr>
          <p:cNvPr id="5" name="Slide Number Placeholder 4">
            <a:extLst>
              <a:ext uri="{FF2B5EF4-FFF2-40B4-BE49-F238E27FC236}">
                <a16:creationId xmlns:a16="http://schemas.microsoft.com/office/drawing/2014/main" id="{2EF7EC12-D497-70E5-1402-F91F3D1B4144}"/>
              </a:ext>
            </a:extLst>
          </p:cNvPr>
          <p:cNvSpPr>
            <a:spLocks noGrp="1"/>
          </p:cNvSpPr>
          <p:nvPr>
            <p:ph type="sldNum" sz="quarter" idx="12"/>
          </p:nvPr>
        </p:nvSpPr>
        <p:spPr/>
        <p:txBody>
          <a:bodyPr/>
          <a:lstStyle/>
          <a:p>
            <a:fld id="{0C9CA4F4-EA5A-422B-8566-2E12E98C2844}" type="slidenum">
              <a:rPr lang="en-US" smtClean="0"/>
              <a:t>21</a:t>
            </a:fld>
            <a:endParaRPr lang="en-US"/>
          </a:p>
        </p:txBody>
      </p:sp>
    </p:spTree>
    <p:extLst>
      <p:ext uri="{BB962C8B-B14F-4D97-AF65-F5344CB8AC3E}">
        <p14:creationId xmlns:p14="http://schemas.microsoft.com/office/powerpoint/2010/main" val="9826923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49A075-0D00-98AF-5D4F-90CC9AE349FF}"/>
              </a:ext>
            </a:extLst>
          </p:cNvPr>
          <p:cNvSpPr>
            <a:spLocks noGrp="1"/>
          </p:cNvSpPr>
          <p:nvPr>
            <p:ph type="title"/>
          </p:nvPr>
        </p:nvSpPr>
        <p:spPr/>
        <p:txBody>
          <a:bodyPr/>
          <a:lstStyle/>
          <a:p>
            <a:r>
              <a:rPr lang="en-US" b="1" dirty="0"/>
              <a:t>About the Lord’s Prayer</a:t>
            </a:r>
          </a:p>
        </p:txBody>
      </p:sp>
      <p:sp>
        <p:nvSpPr>
          <p:cNvPr id="3" name="Content Placeholder 2">
            <a:extLst>
              <a:ext uri="{FF2B5EF4-FFF2-40B4-BE49-F238E27FC236}">
                <a16:creationId xmlns:a16="http://schemas.microsoft.com/office/drawing/2014/main" id="{E6324254-9D8A-B50C-7E1C-DE17C9501F42}"/>
              </a:ext>
            </a:extLst>
          </p:cNvPr>
          <p:cNvSpPr>
            <a:spLocks noGrp="1"/>
          </p:cNvSpPr>
          <p:nvPr>
            <p:ph idx="1"/>
          </p:nvPr>
        </p:nvSpPr>
        <p:spPr/>
        <p:txBody>
          <a:bodyPr/>
          <a:lstStyle/>
          <a:p>
            <a:pPr marL="0" marR="0">
              <a:lnSpc>
                <a:spcPct val="107000"/>
              </a:lnSpc>
              <a:spcBef>
                <a:spcPts val="0"/>
              </a:spcBef>
              <a:spcAft>
                <a:spcPts val="600"/>
              </a:spcAft>
            </a:pPr>
            <a:r>
              <a:rPr lang="en-US" sz="18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 What does "Thy will be done" mean practically in our lives?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"Thy will be done" expresses a surrender to God's plan and a desire to fulfill His will. Practically, it involves aligning our decisions with biblical principles, seeking God's guidance, and trusting His wisdom in all circumstances (</a:t>
            </a:r>
            <a:r>
              <a:rPr lang="en-US" sz="18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Matthew 26:39</a:t>
            </a: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 Why do we ask for forgiveness daily?</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Asking for forgiveness daily reflects the biblical emphasis on maintaining a repentant heart before God. It acknowledges our ongoing need for God's mercy and aligns with the scriptural call to confess our sins (</a:t>
            </a:r>
            <a:r>
              <a:rPr lang="en-US" sz="18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 John 1:9</a:t>
            </a: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 How does the Lord's Prayer reflect the Kingdom of God?</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prayer expresses a longing for God's kingdom, reflecting the Christian hope for the ultimate fulfillment of God's reign. It encourages believers to live in a way that reflects the values of God's kingdom here on earth (</a:t>
            </a:r>
            <a:r>
              <a:rPr lang="en-US" sz="18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Matthew 6:10</a:t>
            </a: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Footer Placeholder 3">
            <a:extLst>
              <a:ext uri="{FF2B5EF4-FFF2-40B4-BE49-F238E27FC236}">
                <a16:creationId xmlns:a16="http://schemas.microsoft.com/office/drawing/2014/main" id="{E60134AE-1E72-4977-90E0-D0D1AA9348D0}"/>
              </a:ext>
            </a:extLst>
          </p:cNvPr>
          <p:cNvSpPr>
            <a:spLocks noGrp="1"/>
          </p:cNvSpPr>
          <p:nvPr>
            <p:ph type="ftr" sz="quarter" idx="11"/>
          </p:nvPr>
        </p:nvSpPr>
        <p:spPr/>
        <p:txBody>
          <a:bodyPr/>
          <a:lstStyle/>
          <a:p>
            <a:r>
              <a:rPr lang="en-US"/>
              <a:t>ccc/jj</a:t>
            </a:r>
          </a:p>
        </p:txBody>
      </p:sp>
      <p:sp>
        <p:nvSpPr>
          <p:cNvPr id="5" name="Slide Number Placeholder 4">
            <a:extLst>
              <a:ext uri="{FF2B5EF4-FFF2-40B4-BE49-F238E27FC236}">
                <a16:creationId xmlns:a16="http://schemas.microsoft.com/office/drawing/2014/main" id="{5FC16002-EE0B-25D6-53FF-1E81A62B6776}"/>
              </a:ext>
            </a:extLst>
          </p:cNvPr>
          <p:cNvSpPr>
            <a:spLocks noGrp="1"/>
          </p:cNvSpPr>
          <p:nvPr>
            <p:ph type="sldNum" sz="quarter" idx="12"/>
          </p:nvPr>
        </p:nvSpPr>
        <p:spPr/>
        <p:txBody>
          <a:bodyPr/>
          <a:lstStyle/>
          <a:p>
            <a:fld id="{0C9CA4F4-EA5A-422B-8566-2E12E98C2844}" type="slidenum">
              <a:rPr lang="en-US" smtClean="0"/>
              <a:t>22</a:t>
            </a:fld>
            <a:endParaRPr lang="en-US"/>
          </a:p>
        </p:txBody>
      </p:sp>
    </p:spTree>
    <p:extLst>
      <p:ext uri="{BB962C8B-B14F-4D97-AF65-F5344CB8AC3E}">
        <p14:creationId xmlns:p14="http://schemas.microsoft.com/office/powerpoint/2010/main" val="14078634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49A075-0D00-98AF-5D4F-90CC9AE349FF}"/>
              </a:ext>
            </a:extLst>
          </p:cNvPr>
          <p:cNvSpPr>
            <a:spLocks noGrp="1"/>
          </p:cNvSpPr>
          <p:nvPr>
            <p:ph type="title"/>
          </p:nvPr>
        </p:nvSpPr>
        <p:spPr>
          <a:xfrm>
            <a:off x="838200" y="365126"/>
            <a:ext cx="10515600" cy="502140"/>
          </a:xfrm>
        </p:spPr>
        <p:txBody>
          <a:bodyPr>
            <a:normAutofit fontScale="90000"/>
          </a:bodyPr>
          <a:lstStyle/>
          <a:p>
            <a:r>
              <a:rPr lang="en-US" dirty="0"/>
              <a:t>About the Lord’s Prayer</a:t>
            </a:r>
          </a:p>
        </p:txBody>
      </p:sp>
      <p:sp>
        <p:nvSpPr>
          <p:cNvPr id="3" name="Content Placeholder 2">
            <a:extLst>
              <a:ext uri="{FF2B5EF4-FFF2-40B4-BE49-F238E27FC236}">
                <a16:creationId xmlns:a16="http://schemas.microsoft.com/office/drawing/2014/main" id="{E6324254-9D8A-B50C-7E1C-DE17C9501F42}"/>
              </a:ext>
            </a:extLst>
          </p:cNvPr>
          <p:cNvSpPr>
            <a:spLocks noGrp="1"/>
          </p:cNvSpPr>
          <p:nvPr>
            <p:ph idx="1"/>
          </p:nvPr>
        </p:nvSpPr>
        <p:spPr>
          <a:xfrm>
            <a:off x="471340" y="867266"/>
            <a:ext cx="11208470" cy="5625608"/>
          </a:xfrm>
        </p:spPr>
        <p:txBody>
          <a:bodyPr>
            <a:noAutofit/>
          </a:bodyPr>
          <a:lstStyle/>
          <a:p>
            <a:pPr marL="0" marR="0">
              <a:lnSpc>
                <a:spcPct val="107000"/>
              </a:lnSpc>
              <a:spcBef>
                <a:spcPts val="0"/>
              </a:spcBef>
              <a:spcAft>
                <a:spcPts val="600"/>
              </a:spcAft>
            </a:pPr>
            <a:r>
              <a:rPr lang="en-US"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7. What is the significance of "daily bread"?</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"Give us this day our daily bread" acknowledges God as the provider of our physical and spiritual needs. It reminds us to depend on God for sustenance, recognizing that everything we have comes from Him (</a:t>
            </a:r>
            <a:r>
              <a:rPr lang="en-US"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Matthew 6:11</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8. Why emphasize forgiveness in the Lord's Prayer?</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Forgiveness is central to Christianity, reflecting God's forgiveness of our sins through Christ. The Lord's Prayer underscores the importance of extending forgiveness to others as a reflection of the forgiveness we have received from God (</a:t>
            </a:r>
            <a:r>
              <a:rPr lang="en-US"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Matthew 6:12</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9. Does God lead us into temptation?</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phrase "Lead us not into temptation" requests God's guidance and strength in the face of trials. God does not tempt us to sin (</a:t>
            </a:r>
            <a:r>
              <a:rPr lang="en-US"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James 1:13</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this prayer seeks His protection and empowerment to overcome temptations.</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10. Why end with praise and affirmation of God's eternal attributes?</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Concluding with praise emphasizes the acknowledgment of God's sovereignty, power, and glory. It reinforces the idea that prayer is about our needs, recognizing God's greatness, and submitting to His divine authority (</a:t>
            </a:r>
            <a:r>
              <a:rPr lang="en-US"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Matthew 6:13</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Footer Placeholder 3">
            <a:extLst>
              <a:ext uri="{FF2B5EF4-FFF2-40B4-BE49-F238E27FC236}">
                <a16:creationId xmlns:a16="http://schemas.microsoft.com/office/drawing/2014/main" id="{77B1B6B5-97E1-5415-B641-9819F3F43305}"/>
              </a:ext>
            </a:extLst>
          </p:cNvPr>
          <p:cNvSpPr>
            <a:spLocks noGrp="1"/>
          </p:cNvSpPr>
          <p:nvPr>
            <p:ph type="ftr" sz="quarter" idx="11"/>
          </p:nvPr>
        </p:nvSpPr>
        <p:spPr/>
        <p:txBody>
          <a:bodyPr/>
          <a:lstStyle/>
          <a:p>
            <a:r>
              <a:rPr lang="en-US"/>
              <a:t>ccc/jj</a:t>
            </a:r>
          </a:p>
        </p:txBody>
      </p:sp>
      <p:sp>
        <p:nvSpPr>
          <p:cNvPr id="5" name="Slide Number Placeholder 4">
            <a:extLst>
              <a:ext uri="{FF2B5EF4-FFF2-40B4-BE49-F238E27FC236}">
                <a16:creationId xmlns:a16="http://schemas.microsoft.com/office/drawing/2014/main" id="{58B517EC-9EE7-261C-5968-5AF2CD4DB808}"/>
              </a:ext>
            </a:extLst>
          </p:cNvPr>
          <p:cNvSpPr>
            <a:spLocks noGrp="1"/>
          </p:cNvSpPr>
          <p:nvPr>
            <p:ph type="sldNum" sz="quarter" idx="12"/>
          </p:nvPr>
        </p:nvSpPr>
        <p:spPr/>
        <p:txBody>
          <a:bodyPr/>
          <a:lstStyle/>
          <a:p>
            <a:fld id="{0C9CA4F4-EA5A-422B-8566-2E12E98C2844}" type="slidenum">
              <a:rPr lang="en-US" smtClean="0"/>
              <a:t>23</a:t>
            </a:fld>
            <a:endParaRPr lang="en-US"/>
          </a:p>
        </p:txBody>
      </p:sp>
    </p:spTree>
    <p:extLst>
      <p:ext uri="{BB962C8B-B14F-4D97-AF65-F5344CB8AC3E}">
        <p14:creationId xmlns:p14="http://schemas.microsoft.com/office/powerpoint/2010/main" val="14318052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49A075-0D00-98AF-5D4F-90CC9AE349FF}"/>
              </a:ext>
            </a:extLst>
          </p:cNvPr>
          <p:cNvSpPr>
            <a:spLocks noGrp="1"/>
          </p:cNvSpPr>
          <p:nvPr>
            <p:ph type="title"/>
          </p:nvPr>
        </p:nvSpPr>
        <p:spPr/>
        <p:txBody>
          <a:bodyPr/>
          <a:lstStyle/>
          <a:p>
            <a:pPr marL="0" marR="0">
              <a:lnSpc>
                <a:spcPct val="107000"/>
              </a:lnSpc>
              <a:spcBef>
                <a:spcPts val="0"/>
              </a:spcBef>
              <a:spcAft>
                <a:spcPts val="600"/>
              </a:spcAft>
            </a:pPr>
            <a:r>
              <a:rPr lang="en-US" sz="4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Conclusion</a:t>
            </a:r>
            <a:endParaRPr lang="en-US" sz="4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E6324254-9D8A-B50C-7E1C-DE17C9501F42}"/>
              </a:ext>
            </a:extLst>
          </p:cNvPr>
          <p:cNvSpPr>
            <a:spLocks noGrp="1"/>
          </p:cNvSpPr>
          <p:nvPr>
            <p:ph idx="1"/>
          </p:nvPr>
        </p:nvSpPr>
        <p:spPr/>
        <p:txBody>
          <a:bodyPr/>
          <a:lstStyle/>
          <a:p>
            <a:pPr marL="0" marR="0">
              <a:lnSpc>
                <a:spcPct val="107000"/>
              </a:lnSpc>
              <a:spcBef>
                <a:spcPts val="0"/>
              </a:spcBef>
              <a:spcAft>
                <a:spcPts val="600"/>
              </a:spcAft>
            </a:pPr>
            <a:r>
              <a:rPr lang="en-US"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Conclusion</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 summary, the Lord's Prayer is foundational and widely recognized in Christianity, not only for its content but also for its role in shaping the practice of Christian prayer and its significance in the spiritual life of believers.</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Lord’s Prayer is much more than a handy guide on what to pray when no other words come to mind. If we meditate on each petition, the prayer serves as a moral compass that reveals the best way to go before the Father in requesting His guidance and protection.</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This prayer focuses our thoughts on what’s important in life by summarizing everything we must do to be “good and faithful servants,” namely, revere God, accept His will, know His Word, love each other through forgiveness, and resist evil.</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Footer Placeholder 3">
            <a:extLst>
              <a:ext uri="{FF2B5EF4-FFF2-40B4-BE49-F238E27FC236}">
                <a16:creationId xmlns:a16="http://schemas.microsoft.com/office/drawing/2014/main" id="{F230DF8E-FB91-EA33-266E-706DD53AA46B}"/>
              </a:ext>
            </a:extLst>
          </p:cNvPr>
          <p:cNvSpPr>
            <a:spLocks noGrp="1"/>
          </p:cNvSpPr>
          <p:nvPr>
            <p:ph type="ftr" sz="quarter" idx="11"/>
          </p:nvPr>
        </p:nvSpPr>
        <p:spPr/>
        <p:txBody>
          <a:bodyPr/>
          <a:lstStyle/>
          <a:p>
            <a:r>
              <a:rPr lang="en-US"/>
              <a:t>ccc/jj</a:t>
            </a:r>
          </a:p>
        </p:txBody>
      </p:sp>
      <p:sp>
        <p:nvSpPr>
          <p:cNvPr id="5" name="Slide Number Placeholder 4">
            <a:extLst>
              <a:ext uri="{FF2B5EF4-FFF2-40B4-BE49-F238E27FC236}">
                <a16:creationId xmlns:a16="http://schemas.microsoft.com/office/drawing/2014/main" id="{43BD9874-B7FC-523D-98C1-4D4ADD462B7E}"/>
              </a:ext>
            </a:extLst>
          </p:cNvPr>
          <p:cNvSpPr>
            <a:spLocks noGrp="1"/>
          </p:cNvSpPr>
          <p:nvPr>
            <p:ph type="sldNum" sz="quarter" idx="12"/>
          </p:nvPr>
        </p:nvSpPr>
        <p:spPr/>
        <p:txBody>
          <a:bodyPr/>
          <a:lstStyle/>
          <a:p>
            <a:fld id="{0C9CA4F4-EA5A-422B-8566-2E12E98C2844}" type="slidenum">
              <a:rPr lang="en-US" smtClean="0"/>
              <a:t>24</a:t>
            </a:fld>
            <a:endParaRPr lang="en-US"/>
          </a:p>
        </p:txBody>
      </p:sp>
    </p:spTree>
    <p:extLst>
      <p:ext uri="{BB962C8B-B14F-4D97-AF65-F5344CB8AC3E}">
        <p14:creationId xmlns:p14="http://schemas.microsoft.com/office/powerpoint/2010/main" val="37849296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2BDBBBD-D564-220A-DCFB-FB2274E81BF7}"/>
              </a:ext>
            </a:extLst>
          </p:cNvPr>
          <p:cNvSpPr>
            <a:spLocks noGrp="1"/>
          </p:cNvSpPr>
          <p:nvPr>
            <p:ph type="title"/>
          </p:nvPr>
        </p:nvSpPr>
        <p:spPr/>
        <p:txBody>
          <a:bodyPr/>
          <a:lstStyle/>
          <a:p>
            <a:r>
              <a:rPr lang="en-US" sz="4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Traditional Version </a:t>
            </a:r>
            <a:r>
              <a:rPr lang="en-US" dirty="0"/>
              <a:t>Matthew 6:9-13</a:t>
            </a:r>
          </a:p>
        </p:txBody>
      </p:sp>
      <p:sp>
        <p:nvSpPr>
          <p:cNvPr id="5" name="Content Placeholder 4">
            <a:extLst>
              <a:ext uri="{FF2B5EF4-FFF2-40B4-BE49-F238E27FC236}">
                <a16:creationId xmlns:a16="http://schemas.microsoft.com/office/drawing/2014/main" id="{71CF2B1B-5B63-F473-6209-ADDC090D075B}"/>
              </a:ext>
            </a:extLst>
          </p:cNvPr>
          <p:cNvSpPr>
            <a:spLocks noGrp="1"/>
          </p:cNvSpPr>
          <p:nvPr>
            <p:ph sz="half" idx="1"/>
          </p:nvPr>
        </p:nvSpPr>
        <p:spPr/>
        <p:txBody>
          <a:bodyPr>
            <a:normAutofit fontScale="92500"/>
          </a:bodyPr>
          <a:lstStyle/>
          <a:p>
            <a:r>
              <a:rPr lang="en-US"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Our Father, who art in heaven,</a:t>
            </a:r>
          </a:p>
          <a:p>
            <a:r>
              <a:rPr lang="en-US"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 hallowed be thy name;</a:t>
            </a:r>
          </a:p>
          <a:p>
            <a:r>
              <a:rPr lang="en-US"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thy kingdom come;</a:t>
            </a:r>
          </a:p>
          <a:p>
            <a:r>
              <a:rPr lang="en-US"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 thy will be done;</a:t>
            </a:r>
            <a:br>
              <a:rPr lang="en-US"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en-US"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on earth as it is in heaven.</a:t>
            </a:r>
          </a:p>
          <a:p>
            <a:r>
              <a:rPr lang="en-US" sz="2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 Give us this day our daily bread.</a:t>
            </a:r>
          </a:p>
          <a:p>
            <a:r>
              <a:rPr lang="en-US" sz="2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 And forgive us our trespasses,</a:t>
            </a:r>
            <a:br>
              <a:rPr lang="en-US" sz="2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en-US" sz="2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as we forgive those who trespass against us.</a:t>
            </a: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6" name="Content Placeholder 5">
            <a:extLst>
              <a:ext uri="{FF2B5EF4-FFF2-40B4-BE49-F238E27FC236}">
                <a16:creationId xmlns:a16="http://schemas.microsoft.com/office/drawing/2014/main" id="{5969DE18-5A12-AE5B-0624-FF6754DE3A25}"/>
              </a:ext>
            </a:extLst>
          </p:cNvPr>
          <p:cNvSpPr>
            <a:spLocks noGrp="1"/>
          </p:cNvSpPr>
          <p:nvPr>
            <p:ph sz="half" idx="2"/>
          </p:nvPr>
        </p:nvSpPr>
        <p:spPr/>
        <p:txBody>
          <a:bodyPr>
            <a:normAutofit fontScale="92500"/>
          </a:bodyPr>
          <a:lstStyle/>
          <a:p>
            <a:pPr marL="0" marR="0">
              <a:lnSpc>
                <a:spcPct val="107000"/>
              </a:lnSpc>
              <a:spcBef>
                <a:spcPts val="0"/>
              </a:spcBef>
              <a:spcAft>
                <a:spcPts val="600"/>
              </a:spcAft>
            </a:pPr>
            <a:r>
              <a:rPr lang="en-US" sz="2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 And lead us not into temptation;</a:t>
            </a:r>
          </a:p>
          <a:p>
            <a:pPr marL="0" marR="0">
              <a:lnSpc>
                <a:spcPct val="107000"/>
              </a:lnSpc>
              <a:spcBef>
                <a:spcPts val="0"/>
              </a:spcBef>
              <a:spcAft>
                <a:spcPts val="600"/>
              </a:spcAft>
            </a:pPr>
            <a:r>
              <a:rPr lang="en-US" sz="2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(7) but deliver us from evil.</a:t>
            </a: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(For thine is the kingdom,</a:t>
            </a:r>
            <a:br>
              <a:rPr lang="en-US" sz="2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en-US" sz="2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power, and the glory,</a:t>
            </a:r>
            <a:br>
              <a:rPr lang="en-US" sz="2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en-US" sz="2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for ever and ever. Amen.)</a:t>
            </a: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2" name="Footer Placeholder 1">
            <a:extLst>
              <a:ext uri="{FF2B5EF4-FFF2-40B4-BE49-F238E27FC236}">
                <a16:creationId xmlns:a16="http://schemas.microsoft.com/office/drawing/2014/main" id="{9A93F84F-9E1F-A7A6-5A51-C2FF593F18D3}"/>
              </a:ext>
            </a:extLst>
          </p:cNvPr>
          <p:cNvSpPr>
            <a:spLocks noGrp="1"/>
          </p:cNvSpPr>
          <p:nvPr>
            <p:ph type="ftr" sz="quarter" idx="11"/>
          </p:nvPr>
        </p:nvSpPr>
        <p:spPr/>
        <p:txBody>
          <a:bodyPr/>
          <a:lstStyle/>
          <a:p>
            <a:r>
              <a:rPr lang="en-US"/>
              <a:t>ccc/jj</a:t>
            </a:r>
          </a:p>
        </p:txBody>
      </p:sp>
      <p:sp>
        <p:nvSpPr>
          <p:cNvPr id="3" name="Slide Number Placeholder 2">
            <a:extLst>
              <a:ext uri="{FF2B5EF4-FFF2-40B4-BE49-F238E27FC236}">
                <a16:creationId xmlns:a16="http://schemas.microsoft.com/office/drawing/2014/main" id="{C039551A-C7C4-3A62-D772-0E4F0CFA99DA}"/>
              </a:ext>
            </a:extLst>
          </p:cNvPr>
          <p:cNvSpPr>
            <a:spLocks noGrp="1"/>
          </p:cNvSpPr>
          <p:nvPr>
            <p:ph type="sldNum" sz="quarter" idx="12"/>
          </p:nvPr>
        </p:nvSpPr>
        <p:spPr/>
        <p:txBody>
          <a:bodyPr/>
          <a:lstStyle/>
          <a:p>
            <a:fld id="{0C9CA4F4-EA5A-422B-8566-2E12E98C2844}" type="slidenum">
              <a:rPr lang="en-US" smtClean="0"/>
              <a:t>3</a:t>
            </a:fld>
            <a:endParaRPr lang="en-US"/>
          </a:p>
        </p:txBody>
      </p:sp>
    </p:spTree>
    <p:extLst>
      <p:ext uri="{BB962C8B-B14F-4D97-AF65-F5344CB8AC3E}">
        <p14:creationId xmlns:p14="http://schemas.microsoft.com/office/powerpoint/2010/main" val="37745260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605B36-5443-1299-6ADA-52DFAFC26A4A}"/>
              </a:ext>
            </a:extLst>
          </p:cNvPr>
          <p:cNvSpPr>
            <a:spLocks noGrp="1"/>
          </p:cNvSpPr>
          <p:nvPr>
            <p:ph type="title"/>
          </p:nvPr>
        </p:nvSpPr>
        <p:spPr/>
        <p:txBody>
          <a:bodyPr/>
          <a:lstStyle/>
          <a:p>
            <a:r>
              <a:rPr lang="en-US" sz="4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Our Father, Who Art in Heaven</a:t>
            </a:r>
            <a:endParaRPr lang="en-US" dirty="0"/>
          </a:p>
        </p:txBody>
      </p:sp>
      <p:sp>
        <p:nvSpPr>
          <p:cNvPr id="3" name="Content Placeholder 2">
            <a:extLst>
              <a:ext uri="{FF2B5EF4-FFF2-40B4-BE49-F238E27FC236}">
                <a16:creationId xmlns:a16="http://schemas.microsoft.com/office/drawing/2014/main" id="{B31370FB-FE7F-BF28-F806-DA51FA87054B}"/>
              </a:ext>
            </a:extLst>
          </p:cNvPr>
          <p:cNvSpPr>
            <a:spLocks noGrp="1"/>
          </p:cNvSpPr>
          <p:nvPr>
            <p:ph idx="1"/>
          </p:nvPr>
        </p:nvSpPr>
        <p:spPr/>
        <p:txBody>
          <a:bodyPr/>
          <a:lstStyle/>
          <a:p>
            <a:pPr marL="0" marR="0">
              <a:lnSpc>
                <a:spcPct val="107000"/>
              </a:lnSpc>
              <a:spcBef>
                <a:spcPts val="0"/>
              </a:spcBef>
              <a:spcAft>
                <a:spcPts val="600"/>
              </a:spcAft>
            </a:pP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prayer opens simply enough with an address to </a:t>
            </a:r>
            <a:r>
              <a:rPr lang="en-US" sz="2400" i="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Our Father, who art in Heaven</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This address reaffirms our core belief as Christians that God is our celestial Father, both with us in spirit and above us in the perfect realm of Heaven. This opening address also unites Christians worldwide into one community of worshippers as we pray to “our” Father and not individually to “my” Father.</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After this address, invoking the Lord, the seven petitions follow:</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Footer Placeholder 3">
            <a:extLst>
              <a:ext uri="{FF2B5EF4-FFF2-40B4-BE49-F238E27FC236}">
                <a16:creationId xmlns:a16="http://schemas.microsoft.com/office/drawing/2014/main" id="{D5D09A59-0D28-9037-E7B8-1D59A04BA851}"/>
              </a:ext>
            </a:extLst>
          </p:cNvPr>
          <p:cNvSpPr>
            <a:spLocks noGrp="1"/>
          </p:cNvSpPr>
          <p:nvPr>
            <p:ph type="ftr" sz="quarter" idx="11"/>
          </p:nvPr>
        </p:nvSpPr>
        <p:spPr/>
        <p:txBody>
          <a:bodyPr/>
          <a:lstStyle/>
          <a:p>
            <a:r>
              <a:rPr lang="en-US"/>
              <a:t>ccc/jj</a:t>
            </a:r>
          </a:p>
        </p:txBody>
      </p:sp>
      <p:sp>
        <p:nvSpPr>
          <p:cNvPr id="5" name="Slide Number Placeholder 4">
            <a:extLst>
              <a:ext uri="{FF2B5EF4-FFF2-40B4-BE49-F238E27FC236}">
                <a16:creationId xmlns:a16="http://schemas.microsoft.com/office/drawing/2014/main" id="{8E93F9FB-B2CB-88D3-72FB-062330D6FF33}"/>
              </a:ext>
            </a:extLst>
          </p:cNvPr>
          <p:cNvSpPr>
            <a:spLocks noGrp="1"/>
          </p:cNvSpPr>
          <p:nvPr>
            <p:ph type="sldNum" sz="quarter" idx="12"/>
          </p:nvPr>
        </p:nvSpPr>
        <p:spPr/>
        <p:txBody>
          <a:bodyPr/>
          <a:lstStyle/>
          <a:p>
            <a:fld id="{0C9CA4F4-EA5A-422B-8566-2E12E98C2844}" type="slidenum">
              <a:rPr lang="en-US" smtClean="0"/>
              <a:t>4</a:t>
            </a:fld>
            <a:endParaRPr lang="en-US"/>
          </a:p>
        </p:txBody>
      </p:sp>
    </p:spTree>
    <p:extLst>
      <p:ext uri="{BB962C8B-B14F-4D97-AF65-F5344CB8AC3E}">
        <p14:creationId xmlns:p14="http://schemas.microsoft.com/office/powerpoint/2010/main" val="21088263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6CF05-7424-C177-F27B-E694A553C389}"/>
              </a:ext>
            </a:extLst>
          </p:cNvPr>
          <p:cNvSpPr>
            <a:spLocks noGrp="1"/>
          </p:cNvSpPr>
          <p:nvPr>
            <p:ph type="title"/>
          </p:nvPr>
        </p:nvSpPr>
        <p:spPr/>
        <p:txBody>
          <a:bodyPr/>
          <a:lstStyle/>
          <a:p>
            <a:r>
              <a:rPr lang="en-US" sz="4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 Hallowed Be Thy Name</a:t>
            </a:r>
            <a:endParaRPr lang="en-US" dirty="0"/>
          </a:p>
        </p:txBody>
      </p:sp>
      <p:sp>
        <p:nvSpPr>
          <p:cNvPr id="3" name="Content Placeholder 2">
            <a:extLst>
              <a:ext uri="{FF2B5EF4-FFF2-40B4-BE49-F238E27FC236}">
                <a16:creationId xmlns:a16="http://schemas.microsoft.com/office/drawing/2014/main" id="{F18993B9-02BE-2196-5AFA-2367A913B8EB}"/>
              </a:ext>
            </a:extLst>
          </p:cNvPr>
          <p:cNvSpPr>
            <a:spLocks noGrp="1"/>
          </p:cNvSpPr>
          <p:nvPr>
            <p:ph idx="1"/>
          </p:nvPr>
        </p:nvSpPr>
        <p:spPr/>
        <p:txBody>
          <a:bodyPr/>
          <a:lstStyle/>
          <a:p>
            <a:pPr marL="0" marR="0">
              <a:lnSpc>
                <a:spcPct val="107000"/>
              </a:lnSpc>
              <a:spcBef>
                <a:spcPts val="0"/>
              </a:spcBef>
              <a:spcAft>
                <a:spcPts val="600"/>
              </a:spcAft>
            </a:pP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Hallowed means holy or sanctified. God’s name is holy, as God is the epitome of sanctity. “There is no one holy like the Lord” (1 Samuel 2:2).</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We, as Christians, understand that the Almighty Father is to be revered and praised above all else. In this petition, we pray that the entire world will recognize the holy name of God as the one true God of all, the Creator and Ruler of the universe.</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Footer Placeholder 3">
            <a:extLst>
              <a:ext uri="{FF2B5EF4-FFF2-40B4-BE49-F238E27FC236}">
                <a16:creationId xmlns:a16="http://schemas.microsoft.com/office/drawing/2014/main" id="{8A26DD01-196E-4FC1-E4BF-F0F8AB580E7E}"/>
              </a:ext>
            </a:extLst>
          </p:cNvPr>
          <p:cNvSpPr>
            <a:spLocks noGrp="1"/>
          </p:cNvSpPr>
          <p:nvPr>
            <p:ph type="ftr" sz="quarter" idx="11"/>
          </p:nvPr>
        </p:nvSpPr>
        <p:spPr/>
        <p:txBody>
          <a:bodyPr/>
          <a:lstStyle/>
          <a:p>
            <a:r>
              <a:rPr lang="en-US"/>
              <a:t>ccc/jj</a:t>
            </a:r>
          </a:p>
        </p:txBody>
      </p:sp>
      <p:sp>
        <p:nvSpPr>
          <p:cNvPr id="5" name="Slide Number Placeholder 4">
            <a:extLst>
              <a:ext uri="{FF2B5EF4-FFF2-40B4-BE49-F238E27FC236}">
                <a16:creationId xmlns:a16="http://schemas.microsoft.com/office/drawing/2014/main" id="{26876207-6594-9DD8-4BF4-13C13B512328}"/>
              </a:ext>
            </a:extLst>
          </p:cNvPr>
          <p:cNvSpPr>
            <a:spLocks noGrp="1"/>
          </p:cNvSpPr>
          <p:nvPr>
            <p:ph type="sldNum" sz="quarter" idx="12"/>
          </p:nvPr>
        </p:nvSpPr>
        <p:spPr/>
        <p:txBody>
          <a:bodyPr/>
          <a:lstStyle/>
          <a:p>
            <a:fld id="{0C9CA4F4-EA5A-422B-8566-2E12E98C2844}" type="slidenum">
              <a:rPr lang="en-US" smtClean="0"/>
              <a:t>5</a:t>
            </a:fld>
            <a:endParaRPr lang="en-US"/>
          </a:p>
        </p:txBody>
      </p:sp>
    </p:spTree>
    <p:extLst>
      <p:ext uri="{BB962C8B-B14F-4D97-AF65-F5344CB8AC3E}">
        <p14:creationId xmlns:p14="http://schemas.microsoft.com/office/powerpoint/2010/main" val="8961010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CCB5D3-EB37-E64C-E495-DFFD0495DB64}"/>
              </a:ext>
            </a:extLst>
          </p:cNvPr>
          <p:cNvSpPr>
            <a:spLocks noGrp="1"/>
          </p:cNvSpPr>
          <p:nvPr>
            <p:ph type="title"/>
          </p:nvPr>
        </p:nvSpPr>
        <p:spPr/>
        <p:txBody>
          <a:bodyPr/>
          <a:lstStyle/>
          <a:p>
            <a:r>
              <a:rPr lang="en-US" sz="4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Thy Kingdom Come</a:t>
            </a:r>
            <a:endParaRPr lang="en-US" dirty="0"/>
          </a:p>
        </p:txBody>
      </p:sp>
      <p:sp>
        <p:nvSpPr>
          <p:cNvPr id="3" name="Content Placeholder 2">
            <a:extLst>
              <a:ext uri="{FF2B5EF4-FFF2-40B4-BE49-F238E27FC236}">
                <a16:creationId xmlns:a16="http://schemas.microsoft.com/office/drawing/2014/main" id="{5A7CA1B7-E7B3-F7A7-EDCA-1658063DAE22}"/>
              </a:ext>
            </a:extLst>
          </p:cNvPr>
          <p:cNvSpPr>
            <a:spLocks noGrp="1"/>
          </p:cNvSpPr>
          <p:nvPr>
            <p:ph idx="1"/>
          </p:nvPr>
        </p:nvSpPr>
        <p:spPr/>
        <p:txBody>
          <a:bodyPr/>
          <a:lstStyle/>
          <a:p>
            <a:pPr marL="0" marR="0">
              <a:lnSpc>
                <a:spcPct val="107000"/>
              </a:lnSpc>
              <a:spcBef>
                <a:spcPts val="0"/>
              </a:spcBef>
              <a:spcAft>
                <a:spcPts val="600"/>
              </a:spcAft>
            </a:pP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This petition is two-fold. First, we pray for the Kingdom of God to take form in the here and now so that we can live in a world characterized by faith, hope, and love (1 Corinthians 13:13).</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Second, we pray that the promise of a “new heaven and a new earth” be fulfilled. When that promise is fulfilled, the faithful will live with God in His Kingdom eternally as members of a Holy City in which there is no death, crying, or pain </a:t>
            </a:r>
            <a:r>
              <a:rPr lang="en-US" sz="2400" u="sng"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Revelation 21:1-4).</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Footer Placeholder 3">
            <a:extLst>
              <a:ext uri="{FF2B5EF4-FFF2-40B4-BE49-F238E27FC236}">
                <a16:creationId xmlns:a16="http://schemas.microsoft.com/office/drawing/2014/main" id="{3AF8440A-74F0-F151-0150-C0CBF82193A0}"/>
              </a:ext>
            </a:extLst>
          </p:cNvPr>
          <p:cNvSpPr>
            <a:spLocks noGrp="1"/>
          </p:cNvSpPr>
          <p:nvPr>
            <p:ph type="ftr" sz="quarter" idx="11"/>
          </p:nvPr>
        </p:nvSpPr>
        <p:spPr/>
        <p:txBody>
          <a:bodyPr/>
          <a:lstStyle/>
          <a:p>
            <a:r>
              <a:rPr lang="en-US"/>
              <a:t>ccc/jj</a:t>
            </a:r>
          </a:p>
        </p:txBody>
      </p:sp>
      <p:sp>
        <p:nvSpPr>
          <p:cNvPr id="5" name="Slide Number Placeholder 4">
            <a:extLst>
              <a:ext uri="{FF2B5EF4-FFF2-40B4-BE49-F238E27FC236}">
                <a16:creationId xmlns:a16="http://schemas.microsoft.com/office/drawing/2014/main" id="{0458E0AE-503B-D0BC-D4DB-523784568D92}"/>
              </a:ext>
            </a:extLst>
          </p:cNvPr>
          <p:cNvSpPr>
            <a:spLocks noGrp="1"/>
          </p:cNvSpPr>
          <p:nvPr>
            <p:ph type="sldNum" sz="quarter" idx="12"/>
          </p:nvPr>
        </p:nvSpPr>
        <p:spPr/>
        <p:txBody>
          <a:bodyPr/>
          <a:lstStyle/>
          <a:p>
            <a:fld id="{0C9CA4F4-EA5A-422B-8566-2E12E98C2844}" type="slidenum">
              <a:rPr lang="en-US" smtClean="0"/>
              <a:t>6</a:t>
            </a:fld>
            <a:endParaRPr lang="en-US"/>
          </a:p>
        </p:txBody>
      </p:sp>
    </p:spTree>
    <p:extLst>
      <p:ext uri="{BB962C8B-B14F-4D97-AF65-F5344CB8AC3E}">
        <p14:creationId xmlns:p14="http://schemas.microsoft.com/office/powerpoint/2010/main" val="3089265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5B659-67FD-C90B-B4AC-DBD48A34985D}"/>
              </a:ext>
            </a:extLst>
          </p:cNvPr>
          <p:cNvSpPr>
            <a:spLocks noGrp="1"/>
          </p:cNvSpPr>
          <p:nvPr>
            <p:ph type="title"/>
          </p:nvPr>
        </p:nvSpPr>
        <p:spPr/>
        <p:txBody>
          <a:bodyPr>
            <a:normAutofit/>
          </a:bodyPr>
          <a:lstStyle/>
          <a:p>
            <a:r>
              <a:rPr lang="en-US" sz="4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 Thy Will Be Done on Earth as it Is in Heaven</a:t>
            </a:r>
            <a:endParaRPr lang="en-US" sz="4000" dirty="0"/>
          </a:p>
        </p:txBody>
      </p:sp>
      <p:sp>
        <p:nvSpPr>
          <p:cNvPr id="3" name="Content Placeholder 2">
            <a:extLst>
              <a:ext uri="{FF2B5EF4-FFF2-40B4-BE49-F238E27FC236}">
                <a16:creationId xmlns:a16="http://schemas.microsoft.com/office/drawing/2014/main" id="{70DB7130-C19A-2D75-7B11-87CC176C1438}"/>
              </a:ext>
            </a:extLst>
          </p:cNvPr>
          <p:cNvSpPr>
            <a:spLocks noGrp="1"/>
          </p:cNvSpPr>
          <p:nvPr>
            <p:ph idx="1"/>
          </p:nvPr>
        </p:nvSpPr>
        <p:spPr/>
        <p:txBody>
          <a:bodyPr/>
          <a:lstStyle/>
          <a:p>
            <a:pPr marL="0" marR="0">
              <a:lnSpc>
                <a:spcPct val="107000"/>
              </a:lnSpc>
              <a:spcBef>
                <a:spcPts val="0"/>
              </a:spcBef>
              <a:spcAft>
                <a:spcPts val="600"/>
              </a:spcAft>
            </a:pP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God reigns from Heaven with compassion and justice (Isaiah 30:18). His will is that we praise Him and love one another. We know this because Jesus summarized the entirety of God’s Word into two commands — love God with all your heart, soul, and mind and love your neighbor as yourself (Matthew 22:37-40).</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Praying this petition is an act of selfless surrender to the will of God. In particular, we humbly request that God give us the strength to follow His will, not ours, in living a life that glorifies Him and shows compassion and justice to others.</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Footer Placeholder 3">
            <a:extLst>
              <a:ext uri="{FF2B5EF4-FFF2-40B4-BE49-F238E27FC236}">
                <a16:creationId xmlns:a16="http://schemas.microsoft.com/office/drawing/2014/main" id="{FDD2F85D-83ED-8A8D-8D94-6DE27258CCBD}"/>
              </a:ext>
            </a:extLst>
          </p:cNvPr>
          <p:cNvSpPr>
            <a:spLocks noGrp="1"/>
          </p:cNvSpPr>
          <p:nvPr>
            <p:ph type="ftr" sz="quarter" idx="11"/>
          </p:nvPr>
        </p:nvSpPr>
        <p:spPr/>
        <p:txBody>
          <a:bodyPr/>
          <a:lstStyle/>
          <a:p>
            <a:r>
              <a:rPr lang="en-US"/>
              <a:t>ccc/jj</a:t>
            </a:r>
          </a:p>
        </p:txBody>
      </p:sp>
      <p:sp>
        <p:nvSpPr>
          <p:cNvPr id="5" name="Slide Number Placeholder 4">
            <a:extLst>
              <a:ext uri="{FF2B5EF4-FFF2-40B4-BE49-F238E27FC236}">
                <a16:creationId xmlns:a16="http://schemas.microsoft.com/office/drawing/2014/main" id="{C93DB8C9-8E13-BA85-5644-95A74546AFC9}"/>
              </a:ext>
            </a:extLst>
          </p:cNvPr>
          <p:cNvSpPr>
            <a:spLocks noGrp="1"/>
          </p:cNvSpPr>
          <p:nvPr>
            <p:ph type="sldNum" sz="quarter" idx="12"/>
          </p:nvPr>
        </p:nvSpPr>
        <p:spPr/>
        <p:txBody>
          <a:bodyPr/>
          <a:lstStyle/>
          <a:p>
            <a:fld id="{0C9CA4F4-EA5A-422B-8566-2E12E98C2844}" type="slidenum">
              <a:rPr lang="en-US" smtClean="0"/>
              <a:t>7</a:t>
            </a:fld>
            <a:endParaRPr lang="en-US"/>
          </a:p>
        </p:txBody>
      </p:sp>
    </p:spTree>
    <p:extLst>
      <p:ext uri="{BB962C8B-B14F-4D97-AF65-F5344CB8AC3E}">
        <p14:creationId xmlns:p14="http://schemas.microsoft.com/office/powerpoint/2010/main" val="22659817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77F080-2813-CE4C-B83B-8E12BC18826D}"/>
              </a:ext>
            </a:extLst>
          </p:cNvPr>
          <p:cNvSpPr>
            <a:spLocks noGrp="1"/>
          </p:cNvSpPr>
          <p:nvPr>
            <p:ph type="title"/>
          </p:nvPr>
        </p:nvSpPr>
        <p:spPr/>
        <p:txBody>
          <a:bodyPr/>
          <a:lstStyle/>
          <a:p>
            <a:r>
              <a:rPr lang="en-US" sz="4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 Give Us This Day Our Daily Bread</a:t>
            </a:r>
            <a:endParaRPr lang="en-US" dirty="0"/>
          </a:p>
        </p:txBody>
      </p:sp>
      <p:sp>
        <p:nvSpPr>
          <p:cNvPr id="3" name="Content Placeholder 2">
            <a:extLst>
              <a:ext uri="{FF2B5EF4-FFF2-40B4-BE49-F238E27FC236}">
                <a16:creationId xmlns:a16="http://schemas.microsoft.com/office/drawing/2014/main" id="{5B77EC13-3548-E6C4-0A6A-7EB903BCAE40}"/>
              </a:ext>
            </a:extLst>
          </p:cNvPr>
          <p:cNvSpPr>
            <a:spLocks noGrp="1"/>
          </p:cNvSpPr>
          <p:nvPr>
            <p:ph idx="1"/>
          </p:nvPr>
        </p:nvSpPr>
        <p:spPr/>
        <p:txBody>
          <a:bodyPr/>
          <a:lstStyle/>
          <a:p>
            <a:pPr marL="0" marR="0">
              <a:lnSpc>
                <a:spcPct val="107000"/>
              </a:lnSpc>
              <a:spcBef>
                <a:spcPts val="0"/>
              </a:spcBef>
              <a:spcAft>
                <a:spcPts val="600"/>
              </a:spcAft>
            </a:pP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Just as good food nourishes the body, the Good News nourishes the soul. The Bible instructs that “man shall not live on bread alone but on every word that comes from the mouth of God” (Deuteronomy 8:3).</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 this appeal, we pray for spiritual sustenance to have the fortitude to go out into the world and spread His Message through our words and actions. This nourishment comes from the Word of God and from communion with Christ, who is the “bread of life” that comes down from Heaven so that “whoever feeds on this bread will live forever” (John 6:48-58).</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Footer Placeholder 3">
            <a:extLst>
              <a:ext uri="{FF2B5EF4-FFF2-40B4-BE49-F238E27FC236}">
                <a16:creationId xmlns:a16="http://schemas.microsoft.com/office/drawing/2014/main" id="{452B1D3C-EA25-1224-A999-0663C1620D75}"/>
              </a:ext>
            </a:extLst>
          </p:cNvPr>
          <p:cNvSpPr>
            <a:spLocks noGrp="1"/>
          </p:cNvSpPr>
          <p:nvPr>
            <p:ph type="ftr" sz="quarter" idx="11"/>
          </p:nvPr>
        </p:nvSpPr>
        <p:spPr/>
        <p:txBody>
          <a:bodyPr/>
          <a:lstStyle/>
          <a:p>
            <a:r>
              <a:rPr lang="en-US"/>
              <a:t>ccc/jj</a:t>
            </a:r>
          </a:p>
        </p:txBody>
      </p:sp>
      <p:sp>
        <p:nvSpPr>
          <p:cNvPr id="5" name="Slide Number Placeholder 4">
            <a:extLst>
              <a:ext uri="{FF2B5EF4-FFF2-40B4-BE49-F238E27FC236}">
                <a16:creationId xmlns:a16="http://schemas.microsoft.com/office/drawing/2014/main" id="{41A60D17-E961-1E8D-8F52-D67350C789E2}"/>
              </a:ext>
            </a:extLst>
          </p:cNvPr>
          <p:cNvSpPr>
            <a:spLocks noGrp="1"/>
          </p:cNvSpPr>
          <p:nvPr>
            <p:ph type="sldNum" sz="quarter" idx="12"/>
          </p:nvPr>
        </p:nvSpPr>
        <p:spPr/>
        <p:txBody>
          <a:bodyPr/>
          <a:lstStyle/>
          <a:p>
            <a:fld id="{0C9CA4F4-EA5A-422B-8566-2E12E98C2844}" type="slidenum">
              <a:rPr lang="en-US" smtClean="0"/>
              <a:t>8</a:t>
            </a:fld>
            <a:endParaRPr lang="en-US"/>
          </a:p>
        </p:txBody>
      </p:sp>
    </p:spTree>
    <p:extLst>
      <p:ext uri="{BB962C8B-B14F-4D97-AF65-F5344CB8AC3E}">
        <p14:creationId xmlns:p14="http://schemas.microsoft.com/office/powerpoint/2010/main" val="1104200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A23974-C4B3-6389-B9A4-A7E102A20C3C}"/>
              </a:ext>
            </a:extLst>
          </p:cNvPr>
          <p:cNvSpPr>
            <a:spLocks noGrp="1"/>
          </p:cNvSpPr>
          <p:nvPr>
            <p:ph type="title"/>
          </p:nvPr>
        </p:nvSpPr>
        <p:spPr/>
        <p:txBody>
          <a:bodyPr>
            <a:normAutofit/>
          </a:bodyPr>
          <a:lstStyle/>
          <a:p>
            <a:r>
              <a:rPr lang="en-US" sz="4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 And Forgive Us Our Trespasses, as We Forgive Those Who Trespass Against Us</a:t>
            </a:r>
            <a:endParaRPr lang="en-US" sz="4000" dirty="0"/>
          </a:p>
        </p:txBody>
      </p:sp>
      <p:sp>
        <p:nvSpPr>
          <p:cNvPr id="3" name="Content Placeholder 2">
            <a:extLst>
              <a:ext uri="{FF2B5EF4-FFF2-40B4-BE49-F238E27FC236}">
                <a16:creationId xmlns:a16="http://schemas.microsoft.com/office/drawing/2014/main" id="{F94ED026-653B-27C5-EDF0-D255D2F0EAD9}"/>
              </a:ext>
            </a:extLst>
          </p:cNvPr>
          <p:cNvSpPr>
            <a:spLocks noGrp="1"/>
          </p:cNvSpPr>
          <p:nvPr>
            <p:ph idx="1"/>
          </p:nvPr>
        </p:nvSpPr>
        <p:spPr/>
        <p:txBody>
          <a:bodyPr/>
          <a:lstStyle/>
          <a:p>
            <a:pPr marL="0" marR="0">
              <a:lnSpc>
                <a:spcPct val="107000"/>
              </a:lnSpc>
              <a:spcBef>
                <a:spcPts val="0"/>
              </a:spcBef>
              <a:spcAft>
                <a:spcPts val="600"/>
              </a:spcAft>
            </a:pP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This section of the Lord’s Prayer may be the toughest to pray and follow. However, this request contains much wisdom. While anyone can ask for forgiveness, reflecting on how we forgive others can lead us to patience and grace, which can be transformative.</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For times when forgiving someone proves especially difficult, the Bible teaches that a good time to extend forgiveness is during prayer when our minds and hearts are united with God (Mark 11:25).</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Replacing resentment with forgiveness reflects God’s love and mercy in our actions. This, in turn, enables us to walk more confidently toward God, who wants our every step to be toward Him.</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Footer Placeholder 3">
            <a:extLst>
              <a:ext uri="{FF2B5EF4-FFF2-40B4-BE49-F238E27FC236}">
                <a16:creationId xmlns:a16="http://schemas.microsoft.com/office/drawing/2014/main" id="{476A87D8-C847-3B09-02BF-1121E90DD6BA}"/>
              </a:ext>
            </a:extLst>
          </p:cNvPr>
          <p:cNvSpPr>
            <a:spLocks noGrp="1"/>
          </p:cNvSpPr>
          <p:nvPr>
            <p:ph type="ftr" sz="quarter" idx="11"/>
          </p:nvPr>
        </p:nvSpPr>
        <p:spPr/>
        <p:txBody>
          <a:bodyPr/>
          <a:lstStyle/>
          <a:p>
            <a:r>
              <a:rPr lang="en-US"/>
              <a:t>ccc/jj</a:t>
            </a:r>
          </a:p>
        </p:txBody>
      </p:sp>
      <p:sp>
        <p:nvSpPr>
          <p:cNvPr id="5" name="Slide Number Placeholder 4">
            <a:extLst>
              <a:ext uri="{FF2B5EF4-FFF2-40B4-BE49-F238E27FC236}">
                <a16:creationId xmlns:a16="http://schemas.microsoft.com/office/drawing/2014/main" id="{7C574858-2F89-6E91-3699-C6AA212A7265}"/>
              </a:ext>
            </a:extLst>
          </p:cNvPr>
          <p:cNvSpPr>
            <a:spLocks noGrp="1"/>
          </p:cNvSpPr>
          <p:nvPr>
            <p:ph type="sldNum" sz="quarter" idx="12"/>
          </p:nvPr>
        </p:nvSpPr>
        <p:spPr/>
        <p:txBody>
          <a:bodyPr/>
          <a:lstStyle/>
          <a:p>
            <a:fld id="{0C9CA4F4-EA5A-422B-8566-2E12E98C2844}" type="slidenum">
              <a:rPr lang="en-US" smtClean="0"/>
              <a:t>9</a:t>
            </a:fld>
            <a:endParaRPr lang="en-US"/>
          </a:p>
        </p:txBody>
      </p:sp>
    </p:spTree>
    <p:extLst>
      <p:ext uri="{BB962C8B-B14F-4D97-AF65-F5344CB8AC3E}">
        <p14:creationId xmlns:p14="http://schemas.microsoft.com/office/powerpoint/2010/main" val="32979033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204</TotalTime>
  <Words>2807</Words>
  <Application>Microsoft Office PowerPoint</Application>
  <PresentationFormat>Widescreen</PresentationFormat>
  <Paragraphs>149</Paragraphs>
  <Slides>24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-apple-system</vt:lpstr>
      <vt:lpstr>Arial</vt:lpstr>
      <vt:lpstr>Calibri</vt:lpstr>
      <vt:lpstr>Calibri Light</vt:lpstr>
      <vt:lpstr>Times New Roman</vt:lpstr>
      <vt:lpstr>Office Theme</vt:lpstr>
      <vt:lpstr>The Lord's Prayer "Our Father“ </vt:lpstr>
      <vt:lpstr>The Lord’s Prayer</vt:lpstr>
      <vt:lpstr>Traditional Version Matthew 6:9-13</vt:lpstr>
      <vt:lpstr>Our Father, Who Art in Heaven</vt:lpstr>
      <vt:lpstr>1. Hallowed Be Thy Name</vt:lpstr>
      <vt:lpstr>2. Thy Kingdom Come</vt:lpstr>
      <vt:lpstr>3. Thy Will Be Done on Earth as it Is in Heaven</vt:lpstr>
      <vt:lpstr>4. Give Us This Day Our Daily Bread</vt:lpstr>
      <vt:lpstr>5. And Forgive Us Our Trespasses, as We Forgive Those Who Trespass Against Us</vt:lpstr>
      <vt:lpstr>6. And Lead Us Not into Temptation</vt:lpstr>
      <vt:lpstr>7. But Deliver Us from Evil</vt:lpstr>
      <vt:lpstr>For thine is the kingdom, the power, and the glory, for ever and ever. Amen.</vt:lpstr>
      <vt:lpstr>1. Acknowledging God's Sovereignty and Relationship</vt:lpstr>
      <vt:lpstr>2. Praying for God's Will and Kingdom</vt:lpstr>
      <vt:lpstr>3. Trusting God for Daily Needs</vt:lpstr>
      <vt:lpstr>4. Seeking and Extending Forgiveness</vt:lpstr>
      <vt:lpstr>5. Seeking God's Guidance and Protection</vt:lpstr>
      <vt:lpstr>6. Continuous Praise and Worship</vt:lpstr>
      <vt:lpstr>Significance of the Lord's Prayer</vt:lpstr>
      <vt:lpstr>Significance of the Lord's Prayer</vt:lpstr>
      <vt:lpstr>About the Lord’s Prayer</vt:lpstr>
      <vt:lpstr>About the Lord’s Prayer</vt:lpstr>
      <vt:lpstr>About the Lord’s Prayer</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Jerry Jazbec</dc:creator>
  <cp:lastModifiedBy>Jerry Jazbec</cp:lastModifiedBy>
  <cp:revision>5</cp:revision>
  <cp:lastPrinted>2024-06-23T07:13:56Z</cp:lastPrinted>
  <dcterms:created xsi:type="dcterms:W3CDTF">2024-06-13T06:13:39Z</dcterms:created>
  <dcterms:modified xsi:type="dcterms:W3CDTF">2024-06-23T07:18:45Z</dcterms:modified>
</cp:coreProperties>
</file>