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4" r:id="rId1"/>
  </p:sldMasterIdLst>
  <p:notesMasterIdLst>
    <p:notesMasterId r:id="rId11"/>
  </p:notesMasterIdLst>
  <p:sldIdLst>
    <p:sldId id="286" r:id="rId2"/>
    <p:sldId id="287" r:id="rId3"/>
    <p:sldId id="288" r:id="rId4"/>
    <p:sldId id="289" r:id="rId5"/>
    <p:sldId id="290" r:id="rId6"/>
    <p:sldId id="291" r:id="rId7"/>
    <p:sldId id="292" r:id="rId8"/>
    <p:sldId id="293" r:id="rId9"/>
    <p:sldId id="294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592">
          <p15:clr>
            <a:srgbClr val="A4A3A4"/>
          </p15:clr>
        </p15:guide>
        <p15:guide id="3" orient="horz" pos="2376">
          <p15:clr>
            <a:srgbClr val="9AA0A6"/>
          </p15:clr>
        </p15:guide>
        <p15:guide id="4" orient="horz" pos="216">
          <p15:clr>
            <a:srgbClr val="9AA0A6"/>
          </p15:clr>
        </p15:guide>
        <p15:guide id="5" pos="14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294" y="66"/>
      </p:cViewPr>
      <p:guideLst>
        <p:guide orient="horz" pos="1620"/>
        <p:guide pos="2592"/>
        <p:guide orient="horz" pos="2376"/>
        <p:guide orient="horz" pos="216"/>
        <p:guide pos="1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3bf497a72f4_0_5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3bf497a72f4_0_5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3de5c029adb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3de5c029adb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3bf497a72f4_0_6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3bf497a72f4_0_6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3de5c029adb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3de5c029adb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3bf497a72f4_0_6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3bf497a72f4_0_6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3c4e72bc6a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3c4e72bc6a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3d473f55b77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3d473f55b77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3cdeecfdcf6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3cdeecfdcf6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3de5c029adb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3de5c029adb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155CC"/>
            </a:gs>
            <a:gs pos="100000">
              <a:srgbClr val="6E9BE7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91"/>
          <p:cNvSpPr txBox="1">
            <a:spLocks noGrp="1"/>
          </p:cNvSpPr>
          <p:nvPr>
            <p:ph type="subTitle" idx="1"/>
          </p:nvPr>
        </p:nvSpPr>
        <p:spPr>
          <a:xfrm>
            <a:off x="5368425" y="3706100"/>
            <a:ext cx="3383400" cy="1477500"/>
          </a:xfrm>
          <a:prstGeom prst="rect">
            <a:avLst/>
          </a:prstGeom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Today’s Scripture: </a:t>
            </a:r>
            <a:endParaRPr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Luke 16:22, Ps. 91:11, Heb 1:14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11" name="Google Shape;411;p91"/>
          <p:cNvSpPr txBox="1">
            <a:spLocks noGrp="1"/>
          </p:cNvSpPr>
          <p:nvPr>
            <p:ph type="ctrTitle"/>
          </p:nvPr>
        </p:nvSpPr>
        <p:spPr>
          <a:xfrm>
            <a:off x="5320275" y="393350"/>
            <a:ext cx="3479700" cy="283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Angels:</a:t>
            </a:r>
            <a:endParaRPr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Prophecy and the end of our Journey</a:t>
            </a:r>
            <a:endParaRPr sz="4000">
              <a:solidFill>
                <a:schemeClr val="lt1"/>
              </a:solidFill>
            </a:endParaRPr>
          </a:p>
        </p:txBody>
      </p:sp>
      <p:pic>
        <p:nvPicPr>
          <p:cNvPr id="412" name="Google Shape;412;p91" descr="Angel with book on shore (Provided by Getty Images)"/>
          <p:cNvPicPr preferRelativeResize="0"/>
          <p:nvPr/>
        </p:nvPicPr>
        <p:blipFill rotWithShape="1">
          <a:blip r:embed="rId3">
            <a:alphaModFix/>
          </a:blip>
          <a:srcRect t="9103" b="9111"/>
          <a:stretch/>
        </p:blipFill>
        <p:spPr>
          <a:xfrm>
            <a:off x="0" y="-20087"/>
            <a:ext cx="5183681" cy="5183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155CC"/>
            </a:gs>
            <a:gs pos="100000">
              <a:srgbClr val="6E9BE7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92"/>
          <p:cNvSpPr txBox="1">
            <a:spLocks noGrp="1"/>
          </p:cNvSpPr>
          <p:nvPr>
            <p:ph type="ctrTitle"/>
          </p:nvPr>
        </p:nvSpPr>
        <p:spPr>
          <a:xfrm>
            <a:off x="2680250" y="85550"/>
            <a:ext cx="2684400" cy="264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The angels </a:t>
            </a:r>
            <a:endParaRPr sz="40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we imagine</a:t>
            </a:r>
            <a:endParaRPr sz="4000">
              <a:solidFill>
                <a:schemeClr val="lt1"/>
              </a:solidFill>
            </a:endParaRPr>
          </a:p>
        </p:txBody>
      </p:sp>
      <p:pic>
        <p:nvPicPr>
          <p:cNvPr id="418" name="Google Shape;418;p92" descr="little guardian angel with shiny lights. christmas decoration (Provided by Getty Images)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3673" y="3078350"/>
            <a:ext cx="1912750" cy="191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57200" y="-4749"/>
            <a:ext cx="9601200" cy="518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155CC"/>
            </a:gs>
            <a:gs pos="100000">
              <a:srgbClr val="6E9BE7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93"/>
          <p:cNvSpPr txBox="1">
            <a:spLocks noGrp="1"/>
          </p:cNvSpPr>
          <p:nvPr>
            <p:ph type="subTitle" idx="1"/>
          </p:nvPr>
        </p:nvSpPr>
        <p:spPr>
          <a:xfrm>
            <a:off x="145500" y="428450"/>
            <a:ext cx="8853000" cy="32169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 b="1">
                <a:solidFill>
                  <a:schemeClr val="lt1"/>
                </a:solidFill>
              </a:rPr>
              <a:t>Luke 16:22</a:t>
            </a:r>
            <a:endParaRPr sz="43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lt1"/>
                </a:solidFill>
              </a:rPr>
              <a:t>The time came when the beggar died and the angels carried him to Abraham’s side. </a:t>
            </a:r>
            <a:endParaRPr sz="43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155CC"/>
            </a:gs>
            <a:gs pos="100000">
              <a:srgbClr val="6E9BE7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9750" y="0"/>
            <a:ext cx="9299675" cy="520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155CC"/>
            </a:gs>
            <a:gs pos="100000">
              <a:srgbClr val="6E9BE7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475" y="152400"/>
            <a:ext cx="5941038" cy="48386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155CC"/>
            </a:gs>
            <a:gs pos="100000">
              <a:srgbClr val="6E9BE7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96"/>
          <p:cNvSpPr txBox="1">
            <a:spLocks noGrp="1"/>
          </p:cNvSpPr>
          <p:nvPr>
            <p:ph type="ctrTitle"/>
          </p:nvPr>
        </p:nvSpPr>
        <p:spPr>
          <a:xfrm>
            <a:off x="0" y="449600"/>
            <a:ext cx="9001200" cy="326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Psalm 91:11</a:t>
            </a:r>
            <a:endParaRPr sz="40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For he will command his angels concerning you to guard you in all your ways;</a:t>
            </a:r>
            <a:endParaRPr sz="4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155CC"/>
            </a:gs>
            <a:gs pos="100000">
              <a:srgbClr val="6E9BE7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" name="Google Shape;444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9650" y="0"/>
            <a:ext cx="9144000" cy="517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155CC"/>
            </a:gs>
            <a:gs pos="100000">
              <a:srgbClr val="6E9BE7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98"/>
          <p:cNvSpPr txBox="1">
            <a:spLocks noGrp="1"/>
          </p:cNvSpPr>
          <p:nvPr>
            <p:ph type="ctrTitle"/>
          </p:nvPr>
        </p:nvSpPr>
        <p:spPr>
          <a:xfrm>
            <a:off x="228600" y="585550"/>
            <a:ext cx="8772600" cy="326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>
                <a:solidFill>
                  <a:schemeClr val="lt1"/>
                </a:solidFill>
              </a:rPr>
              <a:t>Hebrews 1:14</a:t>
            </a:r>
            <a:endParaRPr sz="40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Are not all angels ministering spirits sent to serve those who will inherit salvation?</a:t>
            </a:r>
            <a:endParaRPr sz="4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155CC"/>
            </a:gs>
            <a:gs pos="100000">
              <a:srgbClr val="6E9BE7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Google Shape;454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9725" y="-48825"/>
            <a:ext cx="6913300" cy="519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</Words>
  <Application>Microsoft Office PowerPoint</Application>
  <PresentationFormat>On-screen Show (16:9)</PresentationFormat>
  <Paragraphs>15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Arial</vt:lpstr>
      <vt:lpstr>Simple Light</vt:lpstr>
      <vt:lpstr>Angels: Prophecy and the end of our Journey</vt:lpstr>
      <vt:lpstr>The angels  we imagine</vt:lpstr>
      <vt:lpstr>PowerPoint Presentation</vt:lpstr>
      <vt:lpstr>PowerPoint Presentation</vt:lpstr>
      <vt:lpstr>PowerPoint Presentation</vt:lpstr>
      <vt:lpstr>Psalm 91:11  For he will command his angels concerning you to guard you in all your ways;</vt:lpstr>
      <vt:lpstr>PowerPoint Presentation</vt:lpstr>
      <vt:lpstr>Hebrews 1:14  Are not all angels ministering spirits sent to serve those who will inherit salvation?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ccc media</dc:creator>
  <cp:lastModifiedBy>ccc media</cp:lastModifiedBy>
  <cp:revision>1</cp:revision>
  <dcterms:modified xsi:type="dcterms:W3CDTF">2026-09-11T04:52:57Z</dcterms:modified>
</cp:coreProperties>
</file>