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  <p:sldMasterId id="2147483683" r:id="rId2"/>
  </p:sldMasterIdLst>
  <p:notesMasterIdLst>
    <p:notesMasterId r:id="rId9"/>
  </p:notesMasterIdLst>
  <p:sldIdLst>
    <p:sldId id="311" r:id="rId3"/>
    <p:sldId id="312" r:id="rId4"/>
    <p:sldId id="313" r:id="rId5"/>
    <p:sldId id="314" r:id="rId6"/>
    <p:sldId id="315" r:id="rId7"/>
    <p:sldId id="316" r:id="rId8"/>
  </p:sldIdLst>
  <p:sldSz cx="9144000" cy="5143500" type="screen16x9"/>
  <p:notesSz cx="6858000" cy="9144000"/>
  <p:embeddedFontLst>
    <p:embeddedFont>
      <p:font typeface="Freckle Face" panose="020B0604020202020204" charset="0"/>
      <p:regular r:id="rId10"/>
    </p:embeddedFont>
    <p:embeddedFont>
      <p:font typeface="Great Vibes" panose="020B0604020202020204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7eb1b6a0fb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7eb1b6a0fb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85e8dda85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85e8dda85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9ae014daf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9ae014daf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9ae014daf5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9ae014daf5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0083057bf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0083057bf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92"/>
          <p:cNvSpPr txBox="1"/>
          <p:nvPr/>
        </p:nvSpPr>
        <p:spPr>
          <a:xfrm>
            <a:off x="1793225" y="4332675"/>
            <a:ext cx="72777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Key Scripture: Matthew 18:1-5 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442" name="Google Shape;442;p92"/>
          <p:cNvSpPr txBox="1"/>
          <p:nvPr/>
        </p:nvSpPr>
        <p:spPr>
          <a:xfrm>
            <a:off x="0" y="342900"/>
            <a:ext cx="8754300" cy="39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1"/>
                </a:solidFill>
              </a:rPr>
              <a:t>This week</a:t>
            </a:r>
            <a:endParaRPr sz="4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200" b="1">
                <a:solidFill>
                  <a:schemeClr val="dk1"/>
                </a:solidFill>
                <a:latin typeface="Freckle Face"/>
                <a:ea typeface="Freckle Face"/>
                <a:cs typeface="Freckle Face"/>
                <a:sym typeface="Freckle Face"/>
              </a:rPr>
              <a:t>Pop Culture</a:t>
            </a:r>
            <a:r>
              <a:rPr lang="en" sz="9200" b="1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 </a:t>
            </a:r>
            <a:r>
              <a:rPr lang="en" sz="9200" b="1">
                <a:solidFill>
                  <a:schemeClr val="dk1"/>
                </a:solidFill>
                <a:latin typeface="Freckle Face"/>
                <a:ea typeface="Freckle Face"/>
                <a:cs typeface="Freckle Face"/>
                <a:sym typeface="Freckle Face"/>
              </a:rPr>
              <a:t>Heaven</a:t>
            </a:r>
            <a:endParaRPr sz="9200" b="1">
              <a:solidFill>
                <a:schemeClr val="dk1"/>
              </a:solidFill>
              <a:latin typeface="Freckle Face"/>
              <a:ea typeface="Freckle Face"/>
              <a:cs typeface="Freckle Face"/>
              <a:sym typeface="Freckle Fac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83"/>
            <a:ext cx="9228875" cy="3092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94"/>
          <p:cNvSpPr txBox="1"/>
          <p:nvPr/>
        </p:nvSpPr>
        <p:spPr>
          <a:xfrm>
            <a:off x="0" y="0"/>
            <a:ext cx="90615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Matthew 18:1-5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lt1"/>
                </a:solidFill>
              </a:rPr>
              <a:t>“At that time the disciples came to Jesus and asked, ‘Who, then, is the greatest in the kingdom of heaven?’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chemeClr val="lt1"/>
                </a:solidFill>
              </a:rPr>
              <a:t>He called a little child to him, and placed the child among them.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And he said: ‘Truly I tell you, unless 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5"/>
          <p:cNvSpPr txBox="1"/>
          <p:nvPr/>
        </p:nvSpPr>
        <p:spPr>
          <a:xfrm>
            <a:off x="176550" y="16650"/>
            <a:ext cx="90615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you change and become like little children, you will never enter the kingdom of heaven.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Therefore, whoever takes the lowly position of this child is the greatest in the kingdom of heaven.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And whoever welcomes one such child in my name welcomes me.’”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250" y="457888"/>
            <a:ext cx="7549500" cy="422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97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228599" y="215250"/>
            <a:ext cx="2434949" cy="2044027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97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On-screen Show (16:9)</PresentationFormat>
  <Paragraphs>12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Freckle Face</vt:lpstr>
      <vt:lpstr>Great Vibes</vt:lpstr>
      <vt:lpstr>Arial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1</cp:revision>
  <dcterms:modified xsi:type="dcterms:W3CDTF">2026-09-18T05:39:45Z</dcterms:modified>
</cp:coreProperties>
</file>