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25" r:id="rId25"/>
    <p:sldId id="326" r:id="rId26"/>
  </p:sldIdLst>
  <p:sldSz cx="9144000" cy="5143500" type="screen16x9"/>
  <p:notesSz cx="6858000" cy="9144000"/>
  <p:embeddedFontLst>
    <p:embeddedFont>
      <p:font typeface="Spectral SemiBold"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592">
          <p15:clr>
            <a:srgbClr val="A4A3A4"/>
          </p15:clr>
        </p15:guide>
        <p15:guide id="3" orient="horz" pos="2376">
          <p15:clr>
            <a:srgbClr val="9AA0A6"/>
          </p15:clr>
        </p15:guide>
        <p15:guide id="4" orient="horz" pos="216">
          <p15:clr>
            <a:srgbClr val="9AA0A6"/>
          </p15:clr>
        </p15:guide>
        <p15:guide id="5" pos="144">
          <p15:clr>
            <a:srgbClr val="9AA0A6"/>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hvj1vL2P7OCH1nEg46JYCnvsZP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6D97B-2AAB-428B-8F16-5EE349BFD89B}" v="33" dt="2026-06-16T19:45:14.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592"/>
        <p:guide orient="horz" pos="2376"/>
        <p:guide orient="horz" pos="216"/>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10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10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10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100" Type="http://schemas.openxmlformats.org/officeDocument/2006/relationships/viewProps" Target="viewProps.xml"/><Relationship Id="rId8" Type="http://schemas.openxmlformats.org/officeDocument/2006/relationships/slide" Target="slides/slide7.xml"/><Relationship Id="rId98" Type="http://customschemas.google.com/relationships/presentationmetadata" Target="meta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cc media" userId="e3c2a84b2d612b45" providerId="LiveId" clId="{6FCBF7D1-B7CA-408B-AC96-02074DB35BF5}"/>
    <pc:docChg chg="custSel addSld delSld modSld delMainMaster">
      <pc:chgData name="ccc media" userId="e3c2a84b2d612b45" providerId="LiveId" clId="{6FCBF7D1-B7CA-408B-AC96-02074DB35BF5}" dt="2026-06-16T22:21:54.233" v="231" actId="47"/>
      <pc:docMkLst>
        <pc:docMk/>
      </pc:docMkLst>
      <pc:sldChg chg="del">
        <pc:chgData name="ccc media" userId="e3c2a84b2d612b45" providerId="LiveId" clId="{6FCBF7D1-B7CA-408B-AC96-02074DB35BF5}" dt="2026-06-16T18:18:16.343" v="0" actId="47"/>
        <pc:sldMkLst>
          <pc:docMk/>
          <pc:sldMk cId="0" sldId="256"/>
        </pc:sldMkLst>
      </pc:sldChg>
      <pc:sldChg chg="del">
        <pc:chgData name="ccc media" userId="e3c2a84b2d612b45" providerId="LiveId" clId="{6FCBF7D1-B7CA-408B-AC96-02074DB35BF5}" dt="2026-06-16T18:18:16.343" v="0" actId="47"/>
        <pc:sldMkLst>
          <pc:docMk/>
          <pc:sldMk cId="0" sldId="257"/>
        </pc:sldMkLst>
      </pc:sldChg>
      <pc:sldChg chg="del">
        <pc:chgData name="ccc media" userId="e3c2a84b2d612b45" providerId="LiveId" clId="{6FCBF7D1-B7CA-408B-AC96-02074DB35BF5}" dt="2026-06-16T18:18:16.343" v="0" actId="47"/>
        <pc:sldMkLst>
          <pc:docMk/>
          <pc:sldMk cId="0" sldId="258"/>
        </pc:sldMkLst>
      </pc:sldChg>
      <pc:sldChg chg="del">
        <pc:chgData name="ccc media" userId="e3c2a84b2d612b45" providerId="LiveId" clId="{6FCBF7D1-B7CA-408B-AC96-02074DB35BF5}" dt="2026-06-16T18:18:16.343" v="0" actId="47"/>
        <pc:sldMkLst>
          <pc:docMk/>
          <pc:sldMk cId="0" sldId="259"/>
        </pc:sldMkLst>
      </pc:sldChg>
      <pc:sldChg chg="del">
        <pc:chgData name="ccc media" userId="e3c2a84b2d612b45" providerId="LiveId" clId="{6FCBF7D1-B7CA-408B-AC96-02074DB35BF5}" dt="2026-06-16T18:18:16.343" v="0" actId="47"/>
        <pc:sldMkLst>
          <pc:docMk/>
          <pc:sldMk cId="0" sldId="260"/>
        </pc:sldMkLst>
      </pc:sldChg>
      <pc:sldChg chg="del">
        <pc:chgData name="ccc media" userId="e3c2a84b2d612b45" providerId="LiveId" clId="{6FCBF7D1-B7CA-408B-AC96-02074DB35BF5}" dt="2026-06-16T18:18:16.343" v="0" actId="47"/>
        <pc:sldMkLst>
          <pc:docMk/>
          <pc:sldMk cId="0" sldId="261"/>
        </pc:sldMkLst>
      </pc:sldChg>
      <pc:sldChg chg="del">
        <pc:chgData name="ccc media" userId="e3c2a84b2d612b45" providerId="LiveId" clId="{6FCBF7D1-B7CA-408B-AC96-02074DB35BF5}" dt="2026-06-16T18:18:16.343" v="0" actId="47"/>
        <pc:sldMkLst>
          <pc:docMk/>
          <pc:sldMk cId="0" sldId="262"/>
        </pc:sldMkLst>
      </pc:sldChg>
      <pc:sldChg chg="del">
        <pc:chgData name="ccc media" userId="e3c2a84b2d612b45" providerId="LiveId" clId="{6FCBF7D1-B7CA-408B-AC96-02074DB35BF5}" dt="2026-06-16T18:18:16.343" v="0" actId="47"/>
        <pc:sldMkLst>
          <pc:docMk/>
          <pc:sldMk cId="0" sldId="263"/>
        </pc:sldMkLst>
      </pc:sldChg>
      <pc:sldChg chg="del">
        <pc:chgData name="ccc media" userId="e3c2a84b2d612b45" providerId="LiveId" clId="{6FCBF7D1-B7CA-408B-AC96-02074DB35BF5}" dt="2026-06-16T18:18:16.343" v="0" actId="47"/>
        <pc:sldMkLst>
          <pc:docMk/>
          <pc:sldMk cId="0" sldId="264"/>
        </pc:sldMkLst>
      </pc:sldChg>
      <pc:sldChg chg="del">
        <pc:chgData name="ccc media" userId="e3c2a84b2d612b45" providerId="LiveId" clId="{6FCBF7D1-B7CA-408B-AC96-02074DB35BF5}" dt="2026-06-16T18:18:16.343" v="0" actId="47"/>
        <pc:sldMkLst>
          <pc:docMk/>
          <pc:sldMk cId="0" sldId="265"/>
        </pc:sldMkLst>
      </pc:sldChg>
      <pc:sldChg chg="del">
        <pc:chgData name="ccc media" userId="e3c2a84b2d612b45" providerId="LiveId" clId="{6FCBF7D1-B7CA-408B-AC96-02074DB35BF5}" dt="2026-06-16T18:18:16.343" v="0" actId="47"/>
        <pc:sldMkLst>
          <pc:docMk/>
          <pc:sldMk cId="0" sldId="266"/>
        </pc:sldMkLst>
      </pc:sldChg>
      <pc:sldChg chg="del">
        <pc:chgData name="ccc media" userId="e3c2a84b2d612b45" providerId="LiveId" clId="{6FCBF7D1-B7CA-408B-AC96-02074DB35BF5}" dt="2026-06-16T18:18:16.343" v="0" actId="47"/>
        <pc:sldMkLst>
          <pc:docMk/>
          <pc:sldMk cId="0" sldId="267"/>
        </pc:sldMkLst>
      </pc:sldChg>
      <pc:sldChg chg="del">
        <pc:chgData name="ccc media" userId="e3c2a84b2d612b45" providerId="LiveId" clId="{6FCBF7D1-B7CA-408B-AC96-02074DB35BF5}" dt="2026-06-16T18:18:16.343" v="0" actId="47"/>
        <pc:sldMkLst>
          <pc:docMk/>
          <pc:sldMk cId="0" sldId="268"/>
        </pc:sldMkLst>
      </pc:sldChg>
      <pc:sldChg chg="del">
        <pc:chgData name="ccc media" userId="e3c2a84b2d612b45" providerId="LiveId" clId="{6FCBF7D1-B7CA-408B-AC96-02074DB35BF5}" dt="2026-06-16T18:18:16.343" v="0" actId="47"/>
        <pc:sldMkLst>
          <pc:docMk/>
          <pc:sldMk cId="0" sldId="269"/>
        </pc:sldMkLst>
      </pc:sldChg>
      <pc:sldChg chg="del">
        <pc:chgData name="ccc media" userId="e3c2a84b2d612b45" providerId="LiveId" clId="{6FCBF7D1-B7CA-408B-AC96-02074DB35BF5}" dt="2026-06-16T18:18:16.343" v="0" actId="47"/>
        <pc:sldMkLst>
          <pc:docMk/>
          <pc:sldMk cId="0" sldId="270"/>
        </pc:sldMkLst>
      </pc:sldChg>
      <pc:sldChg chg="del">
        <pc:chgData name="ccc media" userId="e3c2a84b2d612b45" providerId="LiveId" clId="{6FCBF7D1-B7CA-408B-AC96-02074DB35BF5}" dt="2026-06-16T18:18:16.343" v="0" actId="47"/>
        <pc:sldMkLst>
          <pc:docMk/>
          <pc:sldMk cId="0" sldId="271"/>
        </pc:sldMkLst>
      </pc:sldChg>
      <pc:sldChg chg="del">
        <pc:chgData name="ccc media" userId="e3c2a84b2d612b45" providerId="LiveId" clId="{6FCBF7D1-B7CA-408B-AC96-02074DB35BF5}" dt="2026-06-16T18:18:16.343" v="0" actId="47"/>
        <pc:sldMkLst>
          <pc:docMk/>
          <pc:sldMk cId="0" sldId="272"/>
        </pc:sldMkLst>
      </pc:sldChg>
      <pc:sldChg chg="del">
        <pc:chgData name="ccc media" userId="e3c2a84b2d612b45" providerId="LiveId" clId="{6FCBF7D1-B7CA-408B-AC96-02074DB35BF5}" dt="2026-06-16T18:18:16.343" v="0" actId="47"/>
        <pc:sldMkLst>
          <pc:docMk/>
          <pc:sldMk cId="0" sldId="273"/>
        </pc:sldMkLst>
      </pc:sldChg>
      <pc:sldChg chg="del">
        <pc:chgData name="ccc media" userId="e3c2a84b2d612b45" providerId="LiveId" clId="{6FCBF7D1-B7CA-408B-AC96-02074DB35BF5}" dt="2026-06-16T18:18:16.343" v="0" actId="47"/>
        <pc:sldMkLst>
          <pc:docMk/>
          <pc:sldMk cId="0" sldId="274"/>
        </pc:sldMkLst>
      </pc:sldChg>
      <pc:sldChg chg="del">
        <pc:chgData name="ccc media" userId="e3c2a84b2d612b45" providerId="LiveId" clId="{6FCBF7D1-B7CA-408B-AC96-02074DB35BF5}" dt="2026-06-16T18:18:16.343" v="0" actId="47"/>
        <pc:sldMkLst>
          <pc:docMk/>
          <pc:sldMk cId="0" sldId="275"/>
        </pc:sldMkLst>
      </pc:sldChg>
      <pc:sldChg chg="del">
        <pc:chgData name="ccc media" userId="e3c2a84b2d612b45" providerId="LiveId" clId="{6FCBF7D1-B7CA-408B-AC96-02074DB35BF5}" dt="2026-06-16T18:18:16.343" v="0" actId="47"/>
        <pc:sldMkLst>
          <pc:docMk/>
          <pc:sldMk cId="0" sldId="276"/>
        </pc:sldMkLst>
      </pc:sldChg>
      <pc:sldChg chg="del">
        <pc:chgData name="ccc media" userId="e3c2a84b2d612b45" providerId="LiveId" clId="{6FCBF7D1-B7CA-408B-AC96-02074DB35BF5}" dt="2026-06-16T18:18:16.343" v="0" actId="47"/>
        <pc:sldMkLst>
          <pc:docMk/>
          <pc:sldMk cId="0" sldId="277"/>
        </pc:sldMkLst>
      </pc:sldChg>
      <pc:sldChg chg="del">
        <pc:chgData name="ccc media" userId="e3c2a84b2d612b45" providerId="LiveId" clId="{6FCBF7D1-B7CA-408B-AC96-02074DB35BF5}" dt="2026-06-16T18:18:16.343" v="0" actId="47"/>
        <pc:sldMkLst>
          <pc:docMk/>
          <pc:sldMk cId="0" sldId="278"/>
        </pc:sldMkLst>
      </pc:sldChg>
      <pc:sldChg chg="del">
        <pc:chgData name="ccc media" userId="e3c2a84b2d612b45" providerId="LiveId" clId="{6FCBF7D1-B7CA-408B-AC96-02074DB35BF5}" dt="2026-06-16T18:18:16.343" v="0" actId="47"/>
        <pc:sldMkLst>
          <pc:docMk/>
          <pc:sldMk cId="0" sldId="279"/>
        </pc:sldMkLst>
      </pc:sldChg>
      <pc:sldChg chg="del">
        <pc:chgData name="ccc media" userId="e3c2a84b2d612b45" providerId="LiveId" clId="{6FCBF7D1-B7CA-408B-AC96-02074DB35BF5}" dt="2026-06-16T18:18:16.343" v="0" actId="47"/>
        <pc:sldMkLst>
          <pc:docMk/>
          <pc:sldMk cId="0" sldId="280"/>
        </pc:sldMkLst>
      </pc:sldChg>
      <pc:sldChg chg="del">
        <pc:chgData name="ccc media" userId="e3c2a84b2d612b45" providerId="LiveId" clId="{6FCBF7D1-B7CA-408B-AC96-02074DB35BF5}" dt="2026-06-16T18:18:16.343" v="0" actId="47"/>
        <pc:sldMkLst>
          <pc:docMk/>
          <pc:sldMk cId="0" sldId="281"/>
        </pc:sldMkLst>
      </pc:sldChg>
      <pc:sldChg chg="del">
        <pc:chgData name="ccc media" userId="e3c2a84b2d612b45" providerId="LiveId" clId="{6FCBF7D1-B7CA-408B-AC96-02074DB35BF5}" dt="2026-06-16T18:19:45.543" v="1" actId="47"/>
        <pc:sldMkLst>
          <pc:docMk/>
          <pc:sldMk cId="0" sldId="305"/>
        </pc:sldMkLst>
      </pc:sldChg>
      <pc:sldChg chg="addSp delSp modSp add del mod modNotesTx">
        <pc:chgData name="ccc media" userId="e3c2a84b2d612b45" providerId="LiveId" clId="{6FCBF7D1-B7CA-408B-AC96-02074DB35BF5}" dt="2026-06-16T22:21:45.998" v="230" actId="47"/>
        <pc:sldMkLst>
          <pc:docMk/>
          <pc:sldMk cId="1556549950" sldId="305"/>
        </pc:sldMkLst>
        <pc:picChg chg="add mod">
          <ac:chgData name="ccc media" userId="e3c2a84b2d612b45" providerId="LiveId" clId="{6FCBF7D1-B7CA-408B-AC96-02074DB35BF5}" dt="2026-06-16T18:23:49.563" v="7" actId="14100"/>
          <ac:picMkLst>
            <pc:docMk/>
            <pc:sldMk cId="1556549950" sldId="305"/>
            <ac:picMk id="2" creationId="{9B32FADB-0D72-9A76-61A3-4C91A1065747}"/>
          </ac:picMkLst>
        </pc:picChg>
        <pc:picChg chg="del">
          <ac:chgData name="ccc media" userId="e3c2a84b2d612b45" providerId="LiveId" clId="{6FCBF7D1-B7CA-408B-AC96-02074DB35BF5}" dt="2026-06-16T18:23:29.828" v="5" actId="478"/>
          <ac:picMkLst>
            <pc:docMk/>
            <pc:sldMk cId="1556549950" sldId="305"/>
            <ac:picMk id="527" creationId="{EB855FB5-A966-AD9C-2CBC-BCD1F999FE85}"/>
          </ac:picMkLst>
        </pc:picChg>
      </pc:sldChg>
      <pc:sldChg chg="del">
        <pc:chgData name="ccc media" userId="e3c2a84b2d612b45" providerId="LiveId" clId="{6FCBF7D1-B7CA-408B-AC96-02074DB35BF5}" dt="2026-06-16T18:19:45.543" v="1" actId="47"/>
        <pc:sldMkLst>
          <pc:docMk/>
          <pc:sldMk cId="0" sldId="306"/>
        </pc:sldMkLst>
      </pc:sldChg>
      <pc:sldChg chg="addSp delSp modSp add del mod modNotesTx">
        <pc:chgData name="ccc media" userId="e3c2a84b2d612b45" providerId="LiveId" clId="{6FCBF7D1-B7CA-408B-AC96-02074DB35BF5}" dt="2026-06-16T22:21:45.998" v="230" actId="47"/>
        <pc:sldMkLst>
          <pc:docMk/>
          <pc:sldMk cId="319616228" sldId="306"/>
        </pc:sldMkLst>
        <pc:spChg chg="add mod">
          <ac:chgData name="ccc media" userId="e3c2a84b2d612b45" providerId="LiveId" clId="{6FCBF7D1-B7CA-408B-AC96-02074DB35BF5}" dt="2026-06-16T18:29:43.485" v="29" actId="688"/>
          <ac:spMkLst>
            <pc:docMk/>
            <pc:sldMk cId="319616228" sldId="306"/>
            <ac:spMk id="3" creationId="{B44AC920-37CD-FE97-934D-DD39A0400B68}"/>
          </ac:spMkLst>
        </pc:spChg>
        <pc:spChg chg="add">
          <ac:chgData name="ccc media" userId="e3c2a84b2d612b45" providerId="LiveId" clId="{6FCBF7D1-B7CA-408B-AC96-02074DB35BF5}" dt="2026-06-16T18:46:21.284" v="31"/>
          <ac:spMkLst>
            <pc:docMk/>
            <pc:sldMk cId="319616228" sldId="306"/>
            <ac:spMk id="5" creationId="{841225EC-A694-8542-520B-8AC77914B7AB}"/>
          </ac:spMkLst>
        </pc:spChg>
        <pc:picChg chg="del">
          <ac:chgData name="ccc media" userId="e3c2a84b2d612b45" providerId="LiveId" clId="{6FCBF7D1-B7CA-408B-AC96-02074DB35BF5}" dt="2026-06-16T18:28:34.298" v="9" actId="478"/>
          <ac:picMkLst>
            <pc:docMk/>
            <pc:sldMk cId="319616228" sldId="306"/>
            <ac:picMk id="2" creationId="{A9DEC34A-78C2-2BA4-8DDD-1FB3E450C69D}"/>
          </ac:picMkLst>
        </pc:picChg>
        <pc:picChg chg="add mod">
          <ac:chgData name="ccc media" userId="e3c2a84b2d612b45" providerId="LiveId" clId="{6FCBF7D1-B7CA-408B-AC96-02074DB35BF5}" dt="2026-06-16T18:46:44.366" v="32" actId="931"/>
          <ac:picMkLst>
            <pc:docMk/>
            <pc:sldMk cId="319616228" sldId="306"/>
            <ac:picMk id="7" creationId="{DC7D3FBD-B0A0-54BF-BFA7-AF6F35F4D6E4}"/>
          </ac:picMkLst>
        </pc:picChg>
      </pc:sldChg>
      <pc:sldChg chg="del">
        <pc:chgData name="ccc media" userId="e3c2a84b2d612b45" providerId="LiveId" clId="{6FCBF7D1-B7CA-408B-AC96-02074DB35BF5}" dt="2026-06-16T18:19:45.543" v="1" actId="47"/>
        <pc:sldMkLst>
          <pc:docMk/>
          <pc:sldMk cId="0" sldId="307"/>
        </pc:sldMkLst>
      </pc:sldChg>
      <pc:sldChg chg="addSp delSp modSp new del mod setBg modNotesTx">
        <pc:chgData name="ccc media" userId="e3c2a84b2d612b45" providerId="LiveId" clId="{6FCBF7D1-B7CA-408B-AC96-02074DB35BF5}" dt="2026-06-16T22:21:45.998" v="230" actId="47"/>
        <pc:sldMkLst>
          <pc:docMk/>
          <pc:sldMk cId="3571081042" sldId="307"/>
        </pc:sldMkLst>
        <pc:spChg chg="del">
          <ac:chgData name="ccc media" userId="e3c2a84b2d612b45" providerId="LiveId" clId="{6FCBF7D1-B7CA-408B-AC96-02074DB35BF5}" dt="2026-06-16T18:48:29.921" v="38" actId="478"/>
          <ac:spMkLst>
            <pc:docMk/>
            <pc:sldMk cId="3571081042" sldId="307"/>
            <ac:spMk id="2" creationId="{237FC48C-739B-F90B-B8F3-32DCB6F4BCCF}"/>
          </ac:spMkLst>
        </pc:spChg>
        <pc:picChg chg="add mod">
          <ac:chgData name="ccc media" userId="e3c2a84b2d612b45" providerId="LiveId" clId="{6FCBF7D1-B7CA-408B-AC96-02074DB35BF5}" dt="2026-06-16T18:49:16.044" v="52" actId="14100"/>
          <ac:picMkLst>
            <pc:docMk/>
            <pc:sldMk cId="3571081042" sldId="307"/>
            <ac:picMk id="3" creationId="{ABFC6AF9-0E1D-495C-F32D-1D022FFA2EA5}"/>
          </ac:picMkLst>
        </pc:picChg>
      </pc:sldChg>
      <pc:sldChg chg="del">
        <pc:chgData name="ccc media" userId="e3c2a84b2d612b45" providerId="LiveId" clId="{6FCBF7D1-B7CA-408B-AC96-02074DB35BF5}" dt="2026-06-16T18:19:45.543" v="1" actId="47"/>
        <pc:sldMkLst>
          <pc:docMk/>
          <pc:sldMk cId="0" sldId="308"/>
        </pc:sldMkLst>
      </pc:sldChg>
      <pc:sldChg chg="addSp delSp modSp new del mod setBg modNotesTx">
        <pc:chgData name="ccc media" userId="e3c2a84b2d612b45" providerId="LiveId" clId="{6FCBF7D1-B7CA-408B-AC96-02074DB35BF5}" dt="2026-06-16T22:21:45.998" v="230" actId="47"/>
        <pc:sldMkLst>
          <pc:docMk/>
          <pc:sldMk cId="933000376" sldId="308"/>
        </pc:sldMkLst>
        <pc:spChg chg="del">
          <ac:chgData name="ccc media" userId="e3c2a84b2d612b45" providerId="LiveId" clId="{6FCBF7D1-B7CA-408B-AC96-02074DB35BF5}" dt="2026-06-16T18:59:24.405" v="59" actId="478"/>
          <ac:spMkLst>
            <pc:docMk/>
            <pc:sldMk cId="933000376" sldId="308"/>
            <ac:spMk id="2" creationId="{D6C6EC09-F238-A82B-0F4F-C7CB042FB963}"/>
          </ac:spMkLst>
        </pc:spChg>
        <pc:picChg chg="add mod">
          <ac:chgData name="ccc media" userId="e3c2a84b2d612b45" providerId="LiveId" clId="{6FCBF7D1-B7CA-408B-AC96-02074DB35BF5}" dt="2026-06-16T19:01:26.627" v="81" actId="14100"/>
          <ac:picMkLst>
            <pc:docMk/>
            <pc:sldMk cId="933000376" sldId="308"/>
            <ac:picMk id="3" creationId="{3C645F27-57A3-A295-B70F-E7574C6F2A79}"/>
          </ac:picMkLst>
        </pc:picChg>
      </pc:sldChg>
      <pc:sldChg chg="del">
        <pc:chgData name="ccc media" userId="e3c2a84b2d612b45" providerId="LiveId" clId="{6FCBF7D1-B7CA-408B-AC96-02074DB35BF5}" dt="2026-06-16T18:19:45.543" v="1" actId="47"/>
        <pc:sldMkLst>
          <pc:docMk/>
          <pc:sldMk cId="0" sldId="309"/>
        </pc:sldMkLst>
      </pc:sldChg>
      <pc:sldChg chg="addSp modSp add del mod setBg modNotesTx">
        <pc:chgData name="ccc media" userId="e3c2a84b2d612b45" providerId="LiveId" clId="{6FCBF7D1-B7CA-408B-AC96-02074DB35BF5}" dt="2026-06-16T22:21:45.998" v="230" actId="47"/>
        <pc:sldMkLst>
          <pc:docMk/>
          <pc:sldMk cId="3469438425" sldId="309"/>
        </pc:sldMkLst>
        <pc:picChg chg="add mod">
          <ac:chgData name="ccc media" userId="e3c2a84b2d612b45" providerId="LiveId" clId="{6FCBF7D1-B7CA-408B-AC96-02074DB35BF5}" dt="2026-06-16T19:08:36.600" v="82" actId="931"/>
          <ac:picMkLst>
            <pc:docMk/>
            <pc:sldMk cId="3469438425" sldId="309"/>
            <ac:picMk id="3" creationId="{03677CB1-4895-C84E-F42A-E7134B627839}"/>
          </ac:picMkLst>
        </pc:picChg>
      </pc:sldChg>
      <pc:sldChg chg="del">
        <pc:chgData name="ccc media" userId="e3c2a84b2d612b45" providerId="LiveId" clId="{6FCBF7D1-B7CA-408B-AC96-02074DB35BF5}" dt="2026-06-16T18:19:45.543" v="1" actId="47"/>
        <pc:sldMkLst>
          <pc:docMk/>
          <pc:sldMk cId="0" sldId="310"/>
        </pc:sldMkLst>
      </pc:sldChg>
      <pc:sldChg chg="addSp modSp add del mod setBg modNotesTx">
        <pc:chgData name="ccc media" userId="e3c2a84b2d612b45" providerId="LiveId" clId="{6FCBF7D1-B7CA-408B-AC96-02074DB35BF5}" dt="2026-06-16T22:21:45.998" v="230" actId="47"/>
        <pc:sldMkLst>
          <pc:docMk/>
          <pc:sldMk cId="3210562380" sldId="310"/>
        </pc:sldMkLst>
        <pc:picChg chg="add mod">
          <ac:chgData name="ccc media" userId="e3c2a84b2d612b45" providerId="LiveId" clId="{6FCBF7D1-B7CA-408B-AC96-02074DB35BF5}" dt="2026-06-16T19:10:24.027" v="83" actId="931"/>
          <ac:picMkLst>
            <pc:docMk/>
            <pc:sldMk cId="3210562380" sldId="310"/>
            <ac:picMk id="3" creationId="{26628DB0-DF2F-ABD9-8A08-B9B0ADB39677}"/>
          </ac:picMkLst>
        </pc:picChg>
      </pc:sldChg>
      <pc:sldChg chg="del">
        <pc:chgData name="ccc media" userId="e3c2a84b2d612b45" providerId="LiveId" clId="{6FCBF7D1-B7CA-408B-AC96-02074DB35BF5}" dt="2026-06-16T18:19:45.543" v="1" actId="47"/>
        <pc:sldMkLst>
          <pc:docMk/>
          <pc:sldMk cId="0" sldId="311"/>
        </pc:sldMkLst>
      </pc:sldChg>
      <pc:sldChg chg="addSp modSp add del mod setBg modNotesTx">
        <pc:chgData name="ccc media" userId="e3c2a84b2d612b45" providerId="LiveId" clId="{6FCBF7D1-B7CA-408B-AC96-02074DB35BF5}" dt="2026-06-16T22:21:45.998" v="230" actId="47"/>
        <pc:sldMkLst>
          <pc:docMk/>
          <pc:sldMk cId="3329738724" sldId="311"/>
        </pc:sldMkLst>
        <pc:picChg chg="add mod">
          <ac:chgData name="ccc media" userId="e3c2a84b2d612b45" providerId="LiveId" clId="{6FCBF7D1-B7CA-408B-AC96-02074DB35BF5}" dt="2026-06-16T19:14:25.002" v="84" actId="931"/>
          <ac:picMkLst>
            <pc:docMk/>
            <pc:sldMk cId="3329738724" sldId="311"/>
            <ac:picMk id="3" creationId="{44895B0E-6CEA-62DF-62E2-444DACCBCEDC}"/>
          </ac:picMkLst>
        </pc:picChg>
      </pc:sldChg>
      <pc:sldChg chg="del">
        <pc:chgData name="ccc media" userId="e3c2a84b2d612b45" providerId="LiveId" clId="{6FCBF7D1-B7CA-408B-AC96-02074DB35BF5}" dt="2026-06-16T18:19:45.543" v="1" actId="47"/>
        <pc:sldMkLst>
          <pc:docMk/>
          <pc:sldMk cId="0" sldId="312"/>
        </pc:sldMkLst>
      </pc:sldChg>
      <pc:sldChg chg="addSp modSp add del mod setBg modNotesTx">
        <pc:chgData name="ccc media" userId="e3c2a84b2d612b45" providerId="LiveId" clId="{6FCBF7D1-B7CA-408B-AC96-02074DB35BF5}" dt="2026-06-16T22:21:45.998" v="230" actId="47"/>
        <pc:sldMkLst>
          <pc:docMk/>
          <pc:sldMk cId="1358892902" sldId="312"/>
        </pc:sldMkLst>
        <pc:picChg chg="add mod">
          <ac:chgData name="ccc media" userId="e3c2a84b2d612b45" providerId="LiveId" clId="{6FCBF7D1-B7CA-408B-AC96-02074DB35BF5}" dt="2026-06-16T19:29:41.121" v="162" actId="14100"/>
          <ac:picMkLst>
            <pc:docMk/>
            <pc:sldMk cId="1358892902" sldId="312"/>
            <ac:picMk id="3" creationId="{2B47F4FF-2741-A1C6-2D5B-66C29E5D4E96}"/>
          </ac:picMkLst>
        </pc:picChg>
      </pc:sldChg>
      <pc:sldChg chg="del">
        <pc:chgData name="ccc media" userId="e3c2a84b2d612b45" providerId="LiveId" clId="{6FCBF7D1-B7CA-408B-AC96-02074DB35BF5}" dt="2026-06-16T18:19:45.543" v="1" actId="47"/>
        <pc:sldMkLst>
          <pc:docMk/>
          <pc:sldMk cId="0" sldId="313"/>
        </pc:sldMkLst>
      </pc:sldChg>
      <pc:sldChg chg="addSp modSp add del mod setBg modNotesTx">
        <pc:chgData name="ccc media" userId="e3c2a84b2d612b45" providerId="LiveId" clId="{6FCBF7D1-B7CA-408B-AC96-02074DB35BF5}" dt="2026-06-16T22:21:45.998" v="230" actId="47"/>
        <pc:sldMkLst>
          <pc:docMk/>
          <pc:sldMk cId="1556698835" sldId="313"/>
        </pc:sldMkLst>
        <pc:picChg chg="add mod">
          <ac:chgData name="ccc media" userId="e3c2a84b2d612b45" providerId="LiveId" clId="{6FCBF7D1-B7CA-408B-AC96-02074DB35BF5}" dt="2026-06-16T19:40:06.185" v="165" actId="14100"/>
          <ac:picMkLst>
            <pc:docMk/>
            <pc:sldMk cId="1556698835" sldId="313"/>
            <ac:picMk id="3" creationId="{B8EA98DD-0EB1-1A25-C9D4-B6A3D9C7C205}"/>
          </ac:picMkLst>
        </pc:picChg>
      </pc:sldChg>
      <pc:sldChg chg="del">
        <pc:chgData name="ccc media" userId="e3c2a84b2d612b45" providerId="LiveId" clId="{6FCBF7D1-B7CA-408B-AC96-02074DB35BF5}" dt="2026-06-16T18:19:45.543" v="1" actId="47"/>
        <pc:sldMkLst>
          <pc:docMk/>
          <pc:sldMk cId="0" sldId="314"/>
        </pc:sldMkLst>
      </pc:sldChg>
      <pc:sldChg chg="addSp modSp add del mod setBg modNotesTx">
        <pc:chgData name="ccc media" userId="e3c2a84b2d612b45" providerId="LiveId" clId="{6FCBF7D1-B7CA-408B-AC96-02074DB35BF5}" dt="2026-06-16T22:21:45.998" v="230" actId="47"/>
        <pc:sldMkLst>
          <pc:docMk/>
          <pc:sldMk cId="32209478" sldId="314"/>
        </pc:sldMkLst>
        <pc:picChg chg="add mod">
          <ac:chgData name="ccc media" userId="e3c2a84b2d612b45" providerId="LiveId" clId="{6FCBF7D1-B7CA-408B-AC96-02074DB35BF5}" dt="2026-06-16T19:43:33.203" v="192" actId="1036"/>
          <ac:picMkLst>
            <pc:docMk/>
            <pc:sldMk cId="32209478" sldId="314"/>
            <ac:picMk id="3" creationId="{A4A8AFA2-6E69-1D42-7AE1-DC9D99F1216E}"/>
          </ac:picMkLst>
        </pc:picChg>
      </pc:sldChg>
      <pc:sldChg chg="del">
        <pc:chgData name="ccc media" userId="e3c2a84b2d612b45" providerId="LiveId" clId="{6FCBF7D1-B7CA-408B-AC96-02074DB35BF5}" dt="2026-06-16T18:19:45.543" v="1" actId="47"/>
        <pc:sldMkLst>
          <pc:docMk/>
          <pc:sldMk cId="0" sldId="315"/>
        </pc:sldMkLst>
      </pc:sldChg>
      <pc:sldChg chg="add del setBg">
        <pc:chgData name="ccc media" userId="e3c2a84b2d612b45" providerId="LiveId" clId="{6FCBF7D1-B7CA-408B-AC96-02074DB35BF5}" dt="2026-06-16T22:21:54.233" v="231" actId="47"/>
        <pc:sldMkLst>
          <pc:docMk/>
          <pc:sldMk cId="3065650566" sldId="315"/>
        </pc:sldMkLst>
      </pc:sldChg>
      <pc:sldChg chg="del">
        <pc:chgData name="ccc media" userId="e3c2a84b2d612b45" providerId="LiveId" clId="{6FCBF7D1-B7CA-408B-AC96-02074DB35BF5}" dt="2026-06-16T18:19:45.543" v="1" actId="47"/>
        <pc:sldMkLst>
          <pc:docMk/>
          <pc:sldMk cId="0" sldId="316"/>
        </pc:sldMkLst>
      </pc:sldChg>
      <pc:sldChg chg="add del setBg">
        <pc:chgData name="ccc media" userId="e3c2a84b2d612b45" providerId="LiveId" clId="{6FCBF7D1-B7CA-408B-AC96-02074DB35BF5}" dt="2026-06-16T22:21:54.233" v="231" actId="47"/>
        <pc:sldMkLst>
          <pc:docMk/>
          <pc:sldMk cId="2187402013" sldId="316"/>
        </pc:sldMkLst>
      </pc:sldChg>
      <pc:sldChg chg="del">
        <pc:chgData name="ccc media" userId="e3c2a84b2d612b45" providerId="LiveId" clId="{6FCBF7D1-B7CA-408B-AC96-02074DB35BF5}" dt="2026-06-16T18:19:45.543" v="1" actId="47"/>
        <pc:sldMkLst>
          <pc:docMk/>
          <pc:sldMk cId="0" sldId="317"/>
        </pc:sldMkLst>
      </pc:sldChg>
      <pc:sldChg chg="add del setBg">
        <pc:chgData name="ccc media" userId="e3c2a84b2d612b45" providerId="LiveId" clId="{6FCBF7D1-B7CA-408B-AC96-02074DB35BF5}" dt="2026-06-16T22:21:54.233" v="231" actId="47"/>
        <pc:sldMkLst>
          <pc:docMk/>
          <pc:sldMk cId="3865901765" sldId="317"/>
        </pc:sldMkLst>
      </pc:sldChg>
      <pc:sldChg chg="del">
        <pc:chgData name="ccc media" userId="e3c2a84b2d612b45" providerId="LiveId" clId="{6FCBF7D1-B7CA-408B-AC96-02074DB35BF5}" dt="2026-06-16T18:19:45.543" v="1" actId="47"/>
        <pc:sldMkLst>
          <pc:docMk/>
          <pc:sldMk cId="0" sldId="318"/>
        </pc:sldMkLst>
      </pc:sldChg>
      <pc:sldChg chg="add del setBg">
        <pc:chgData name="ccc media" userId="e3c2a84b2d612b45" providerId="LiveId" clId="{6FCBF7D1-B7CA-408B-AC96-02074DB35BF5}" dt="2026-06-16T22:21:54.233" v="231" actId="47"/>
        <pc:sldMkLst>
          <pc:docMk/>
          <pc:sldMk cId="126667881" sldId="318"/>
        </pc:sldMkLst>
      </pc:sldChg>
      <pc:sldChg chg="del">
        <pc:chgData name="ccc media" userId="e3c2a84b2d612b45" providerId="LiveId" clId="{6FCBF7D1-B7CA-408B-AC96-02074DB35BF5}" dt="2026-06-16T18:19:45.543" v="1" actId="47"/>
        <pc:sldMkLst>
          <pc:docMk/>
          <pc:sldMk cId="0" sldId="319"/>
        </pc:sldMkLst>
      </pc:sldChg>
      <pc:sldChg chg="add del setBg">
        <pc:chgData name="ccc media" userId="e3c2a84b2d612b45" providerId="LiveId" clId="{6FCBF7D1-B7CA-408B-AC96-02074DB35BF5}" dt="2026-06-16T22:21:54.233" v="231" actId="47"/>
        <pc:sldMkLst>
          <pc:docMk/>
          <pc:sldMk cId="343082910" sldId="319"/>
        </pc:sldMkLst>
      </pc:sldChg>
      <pc:sldChg chg="add del setBg">
        <pc:chgData name="ccc media" userId="e3c2a84b2d612b45" providerId="LiveId" clId="{6FCBF7D1-B7CA-408B-AC96-02074DB35BF5}" dt="2026-06-16T22:21:54.233" v="231" actId="47"/>
        <pc:sldMkLst>
          <pc:docMk/>
          <pc:sldMk cId="3306808854" sldId="320"/>
        </pc:sldMkLst>
      </pc:sldChg>
      <pc:sldChg chg="add del setBg">
        <pc:chgData name="ccc media" userId="e3c2a84b2d612b45" providerId="LiveId" clId="{6FCBF7D1-B7CA-408B-AC96-02074DB35BF5}" dt="2026-06-16T22:21:54.233" v="231" actId="47"/>
        <pc:sldMkLst>
          <pc:docMk/>
          <pc:sldMk cId="3969545549" sldId="321"/>
        </pc:sldMkLst>
      </pc:sldChg>
      <pc:sldChg chg="add del setBg">
        <pc:chgData name="ccc media" userId="e3c2a84b2d612b45" providerId="LiveId" clId="{6FCBF7D1-B7CA-408B-AC96-02074DB35BF5}" dt="2026-06-16T22:21:54.233" v="231" actId="47"/>
        <pc:sldMkLst>
          <pc:docMk/>
          <pc:sldMk cId="143743292" sldId="322"/>
        </pc:sldMkLst>
      </pc:sldChg>
      <pc:sldChg chg="add del setBg">
        <pc:chgData name="ccc media" userId="e3c2a84b2d612b45" providerId="LiveId" clId="{6FCBF7D1-B7CA-408B-AC96-02074DB35BF5}" dt="2026-06-16T22:21:54.233" v="231" actId="47"/>
        <pc:sldMkLst>
          <pc:docMk/>
          <pc:sldMk cId="3256881681" sldId="323"/>
        </pc:sldMkLst>
      </pc:sldChg>
      <pc:sldChg chg="add del setBg">
        <pc:chgData name="ccc media" userId="e3c2a84b2d612b45" providerId="LiveId" clId="{6FCBF7D1-B7CA-408B-AC96-02074DB35BF5}" dt="2026-06-16T22:21:54.233" v="231" actId="47"/>
        <pc:sldMkLst>
          <pc:docMk/>
          <pc:sldMk cId="453049312" sldId="324"/>
        </pc:sldMkLst>
      </pc:sldChg>
      <pc:sldChg chg="add">
        <pc:chgData name="ccc media" userId="e3c2a84b2d612b45" providerId="LiveId" clId="{6FCBF7D1-B7CA-408B-AC96-02074DB35BF5}" dt="2026-06-16T19:45:14.939" v="229"/>
        <pc:sldMkLst>
          <pc:docMk/>
          <pc:sldMk cId="988029894" sldId="325"/>
        </pc:sldMkLst>
      </pc:sldChg>
      <pc:sldChg chg="add">
        <pc:chgData name="ccc media" userId="e3c2a84b2d612b45" providerId="LiveId" clId="{6FCBF7D1-B7CA-408B-AC96-02074DB35BF5}" dt="2026-06-16T19:45:14.939" v="229"/>
        <pc:sldMkLst>
          <pc:docMk/>
          <pc:sldMk cId="155748786" sldId="326"/>
        </pc:sldMkLst>
      </pc:sldChg>
      <pc:sldMasterChg chg="delSldLayout">
        <pc:chgData name="ccc media" userId="e3c2a84b2d612b45" providerId="LiveId" clId="{6FCBF7D1-B7CA-408B-AC96-02074DB35BF5}" dt="2026-06-16T22:21:54.233" v="231" actId="47"/>
        <pc:sldMasterMkLst>
          <pc:docMk/>
          <pc:sldMasterMk cId="0" sldId="2147483648"/>
        </pc:sldMasterMkLst>
        <pc:sldLayoutChg chg="del">
          <pc:chgData name="ccc media" userId="e3c2a84b2d612b45" providerId="LiveId" clId="{6FCBF7D1-B7CA-408B-AC96-02074DB35BF5}" dt="2026-06-16T22:21:54.233" v="231" actId="47"/>
          <pc:sldLayoutMkLst>
            <pc:docMk/>
            <pc:sldMasterMk cId="0" sldId="2147483648"/>
            <pc:sldLayoutMk cId="0" sldId="2147483650"/>
          </pc:sldLayoutMkLst>
        </pc:sldLayoutChg>
      </pc:sldMasterChg>
      <pc:sldMasterChg chg="del delSldLayout">
        <pc:chgData name="ccc media" userId="e3c2a84b2d612b45" providerId="LiveId" clId="{6FCBF7D1-B7CA-408B-AC96-02074DB35BF5}" dt="2026-06-16T18:18:16.343" v="0" actId="47"/>
        <pc:sldMasterMkLst>
          <pc:docMk/>
          <pc:sldMasterMk cId="0" sldId="2147483660"/>
        </pc:sldMasterMkLst>
        <pc:sldLayoutChg chg="del">
          <pc:chgData name="ccc media" userId="e3c2a84b2d612b45" providerId="LiveId" clId="{6FCBF7D1-B7CA-408B-AC96-02074DB35BF5}" dt="2026-06-16T18:18:16.343" v="0" actId="47"/>
          <pc:sldLayoutMkLst>
            <pc:docMk/>
            <pc:sldMasterMk cId="0" sldId="2147483660"/>
            <pc:sldLayoutMk cId="0" sldId="2147483661"/>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2"/>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3"/>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4"/>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5"/>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6"/>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7"/>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8"/>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69"/>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70"/>
          </pc:sldLayoutMkLst>
        </pc:sldLayoutChg>
        <pc:sldLayoutChg chg="del">
          <pc:chgData name="ccc media" userId="e3c2a84b2d612b45" providerId="LiveId" clId="{6FCBF7D1-B7CA-408B-AC96-02074DB35BF5}" dt="2026-06-16T18:18:16.343" v="0" actId="47"/>
          <pc:sldLayoutMkLst>
            <pc:docMk/>
            <pc:sldMasterMk cId="0" sldId="2147483660"/>
            <pc:sldLayoutMk cId="0" sldId="2147483671"/>
          </pc:sldLayoutMkLst>
        </pc:sldLayoutChg>
      </pc:sldMasterChg>
      <pc:sldMasterChg chg="del delSldLayout">
        <pc:chgData name="ccc media" userId="e3c2a84b2d612b45" providerId="LiveId" clId="{6FCBF7D1-B7CA-408B-AC96-02074DB35BF5}" dt="2026-06-16T18:19:45.543" v="1" actId="47"/>
        <pc:sldMasterMkLst>
          <pc:docMk/>
          <pc:sldMasterMk cId="0" sldId="2147483672"/>
        </pc:sldMasterMkLst>
        <pc:sldLayoutChg chg="del">
          <pc:chgData name="ccc media" userId="e3c2a84b2d612b45" providerId="LiveId" clId="{6FCBF7D1-B7CA-408B-AC96-02074DB35BF5}" dt="2026-06-16T18:19:45.543" v="1" actId="47"/>
          <pc:sldLayoutMkLst>
            <pc:docMk/>
            <pc:sldMasterMk cId="0" sldId="2147483672"/>
            <pc:sldLayoutMk cId="0" sldId="2147483673"/>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74"/>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75"/>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76"/>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77"/>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78"/>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79"/>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80"/>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81"/>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82"/>
          </pc:sldLayoutMkLst>
        </pc:sldLayoutChg>
        <pc:sldLayoutChg chg="del">
          <pc:chgData name="ccc media" userId="e3c2a84b2d612b45" providerId="LiveId" clId="{6FCBF7D1-B7CA-408B-AC96-02074DB35BF5}" dt="2026-06-16T18:19:45.543" v="1" actId="47"/>
          <pc:sldLayoutMkLst>
            <pc:docMk/>
            <pc:sldMasterMk cId="0" sldId="2147483672"/>
            <pc:sldLayoutMk cId="0" sldId="2147483683"/>
          </pc:sldLayoutMkLst>
        </pc:sldLayoutChg>
      </pc:sldMasterChg>
      <pc:sldMasterChg chg="del delSldLayout">
        <pc:chgData name="ccc media" userId="e3c2a84b2d612b45" providerId="LiveId" clId="{6FCBF7D1-B7CA-408B-AC96-02074DB35BF5}" dt="2026-06-16T18:18:16.343" v="0" actId="47"/>
        <pc:sldMasterMkLst>
          <pc:docMk/>
          <pc:sldMasterMk cId="0" sldId="2147483684"/>
        </pc:sldMasterMkLst>
        <pc:sldLayoutChg chg="del">
          <pc:chgData name="ccc media" userId="e3c2a84b2d612b45" providerId="LiveId" clId="{6FCBF7D1-B7CA-408B-AC96-02074DB35BF5}" dt="2026-06-16T18:18:16.343" v="0" actId="47"/>
          <pc:sldLayoutMkLst>
            <pc:docMk/>
            <pc:sldMasterMk cId="0" sldId="2147483684"/>
            <pc:sldLayoutMk cId="0" sldId="2147483685"/>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86"/>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87"/>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88"/>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89"/>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90"/>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91"/>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92"/>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93"/>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94"/>
          </pc:sldLayoutMkLst>
        </pc:sldLayoutChg>
        <pc:sldLayoutChg chg="del">
          <pc:chgData name="ccc media" userId="e3c2a84b2d612b45" providerId="LiveId" clId="{6FCBF7D1-B7CA-408B-AC96-02074DB35BF5}" dt="2026-06-16T18:18:16.343" v="0" actId="47"/>
          <pc:sldLayoutMkLst>
            <pc:docMk/>
            <pc:sldMasterMk cId="0" sldId="2147483684"/>
            <pc:sldLayoutMk cId="0" sldId="2147483695"/>
          </pc:sldLayoutMkLst>
        </pc:sldLayoutChg>
      </pc:sldMasterChg>
      <pc:sldMasterChg chg="del delSldLayout">
        <pc:chgData name="ccc media" userId="e3c2a84b2d612b45" providerId="LiveId" clId="{6FCBF7D1-B7CA-408B-AC96-02074DB35BF5}" dt="2026-06-16T18:18:16.343" v="0" actId="47"/>
        <pc:sldMasterMkLst>
          <pc:docMk/>
          <pc:sldMasterMk cId="0" sldId="2147483696"/>
        </pc:sldMasterMkLst>
        <pc:sldLayoutChg chg="del">
          <pc:chgData name="ccc media" userId="e3c2a84b2d612b45" providerId="LiveId" clId="{6FCBF7D1-B7CA-408B-AC96-02074DB35BF5}" dt="2026-06-16T18:18:16.343" v="0" actId="47"/>
          <pc:sldLayoutMkLst>
            <pc:docMk/>
            <pc:sldMasterMk cId="0" sldId="2147483696"/>
            <pc:sldLayoutMk cId="0" sldId="2147483697"/>
          </pc:sldLayoutMkLst>
        </pc:sldLayoutChg>
        <pc:sldLayoutChg chg="del">
          <pc:chgData name="ccc media" userId="e3c2a84b2d612b45" providerId="LiveId" clId="{6FCBF7D1-B7CA-408B-AC96-02074DB35BF5}" dt="2026-06-16T18:18:16.343" v="0" actId="47"/>
          <pc:sldLayoutMkLst>
            <pc:docMk/>
            <pc:sldMasterMk cId="0" sldId="2147483696"/>
            <pc:sldLayoutMk cId="0" sldId="2147483698"/>
          </pc:sldLayoutMkLst>
        </pc:sldLayoutChg>
        <pc:sldLayoutChg chg="del">
          <pc:chgData name="ccc media" userId="e3c2a84b2d612b45" providerId="LiveId" clId="{6FCBF7D1-B7CA-408B-AC96-02074DB35BF5}" dt="2026-06-16T18:18:16.343" v="0" actId="47"/>
          <pc:sldLayoutMkLst>
            <pc:docMk/>
            <pc:sldMasterMk cId="0" sldId="2147483696"/>
            <pc:sldLayoutMk cId="0" sldId="2147483699"/>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0"/>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1"/>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2"/>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3"/>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4"/>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5"/>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6"/>
          </pc:sldLayoutMkLst>
        </pc:sldLayoutChg>
        <pc:sldLayoutChg chg="del">
          <pc:chgData name="ccc media" userId="e3c2a84b2d612b45" providerId="LiveId" clId="{6FCBF7D1-B7CA-408B-AC96-02074DB35BF5}" dt="2026-06-16T18:18:16.343" v="0" actId="47"/>
          <pc:sldLayoutMkLst>
            <pc:docMk/>
            <pc:sldMasterMk cId="0" sldId="2147483696"/>
            <pc:sldLayoutMk cId="0"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f107a15233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3f107a15233_0_5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 Corinthians 15:51-52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000" b="1">
                <a:solidFill>
                  <a:schemeClr val="lt1"/>
                </a:solidFill>
              </a:rPr>
              <a:t>1 Thessalonians 5:91 Thessalonians 5:9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000" b="1">
                <a:solidFill>
                  <a:schemeClr val="lt1"/>
                </a:solidFill>
              </a:rPr>
              <a:t>Titus 2:13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f107a15233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3f107a15233_0_6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f107a15233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3f107a15233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Revelation 3:10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a:extLst>
            <a:ext uri="{FF2B5EF4-FFF2-40B4-BE49-F238E27FC236}">
              <a16:creationId xmlns:a16="http://schemas.microsoft.com/office/drawing/2014/main" id="{61D0B8F3-C5F6-DD5B-BAA6-8265EBB9AE72}"/>
            </a:ext>
          </a:extLst>
        </p:cNvPr>
        <p:cNvGrpSpPr/>
        <p:nvPr/>
      </p:nvGrpSpPr>
      <p:grpSpPr>
        <a:xfrm>
          <a:off x="0" y="0"/>
          <a:ext cx="0" cy="0"/>
          <a:chOff x="0" y="0"/>
          <a:chExt cx="0" cy="0"/>
        </a:xfrm>
      </p:grpSpPr>
      <p:sp>
        <p:nvSpPr>
          <p:cNvPr id="514" name="Google Shape;514;p54:notes">
            <a:extLst>
              <a:ext uri="{FF2B5EF4-FFF2-40B4-BE49-F238E27FC236}">
                <a16:creationId xmlns:a16="http://schemas.microsoft.com/office/drawing/2014/main" id="{149806A2-FE54-AE7A-711C-CF41810110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54:notes">
            <a:extLst>
              <a:ext uri="{FF2B5EF4-FFF2-40B4-BE49-F238E27FC236}">
                <a16:creationId xmlns:a16="http://schemas.microsoft.com/office/drawing/2014/main" id="{C8774D0B-AFD7-B499-D155-27D9C0F05D5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509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a:extLst>
            <a:ext uri="{FF2B5EF4-FFF2-40B4-BE49-F238E27FC236}">
              <a16:creationId xmlns:a16="http://schemas.microsoft.com/office/drawing/2014/main" id="{2E01C73D-974A-BCAC-7DD7-2B01D0277142}"/>
            </a:ext>
          </a:extLst>
        </p:cNvPr>
        <p:cNvGrpSpPr/>
        <p:nvPr/>
      </p:nvGrpSpPr>
      <p:grpSpPr>
        <a:xfrm>
          <a:off x="0" y="0"/>
          <a:ext cx="0" cy="0"/>
          <a:chOff x="0" y="0"/>
          <a:chExt cx="0" cy="0"/>
        </a:xfrm>
      </p:grpSpPr>
      <p:sp>
        <p:nvSpPr>
          <p:cNvPr id="519" name="Google Shape;519;p59:notes">
            <a:extLst>
              <a:ext uri="{FF2B5EF4-FFF2-40B4-BE49-F238E27FC236}">
                <a16:creationId xmlns:a16="http://schemas.microsoft.com/office/drawing/2014/main" id="{4796F408-BC13-4E02-C736-5DEF95EDFA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59:notes">
            <a:extLst>
              <a:ext uri="{FF2B5EF4-FFF2-40B4-BE49-F238E27FC236}">
                <a16:creationId xmlns:a16="http://schemas.microsoft.com/office/drawing/2014/main" id="{7778E970-D2D7-5714-7136-DA189FB39D2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894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f107a15233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3f107a15233_0_5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000" b="1">
                <a:solidFill>
                  <a:schemeClr val="lt1"/>
                </a:solidFill>
              </a:rPr>
              <a:t>1 Corinthians 15:51-52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f107a15233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3f107a15233_0_5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f107a15233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3f107a15233_0_5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 Thessalonians 4:16-17</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sp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8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80"/>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19"/>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11"/>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sp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sp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12"/>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13"/>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sp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sp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14"/>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sp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15"/>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sp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sp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6"/>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sp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17"/>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sp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sp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8"/>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9"/>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pic>
        <p:nvPicPr>
          <p:cNvPr id="401" name="Google Shape;401;p41" descr="clocks (Provided by Getty Images)"/>
          <p:cNvPicPr preferRelativeResize="0"/>
          <p:nvPr/>
        </p:nvPicPr>
        <p:blipFill rotWithShape="1">
          <a:blip r:embed="rId4">
            <a:alphaModFix/>
          </a:blip>
          <a:srcRect/>
          <a:stretch/>
        </p:blipFill>
        <p:spPr>
          <a:xfrm>
            <a:off x="0" y="34550"/>
            <a:ext cx="9144003" cy="5778802"/>
          </a:xfrm>
          <a:prstGeom prst="rect">
            <a:avLst/>
          </a:prstGeom>
          <a:noFill/>
          <a:ln>
            <a:noFill/>
          </a:ln>
        </p:spPr>
      </p:pic>
      <p:pic>
        <p:nvPicPr>
          <p:cNvPr id="402" name="Google Shape;402;p41"/>
          <p:cNvPicPr preferRelativeResize="0"/>
          <p:nvPr/>
        </p:nvPicPr>
        <p:blipFill rotWithShape="1">
          <a:blip r:embed="rId5">
            <a:alphaModFix/>
          </a:blip>
          <a:srcRect l="5621" t="3807" r="8829" b="10650"/>
          <a:stretch/>
        </p:blipFill>
        <p:spPr>
          <a:xfrm>
            <a:off x="7281650" y="552450"/>
            <a:ext cx="1791302" cy="1503702"/>
          </a:xfrm>
          <a:prstGeom prst="rect">
            <a:avLst/>
          </a:prstGeom>
          <a:noFill/>
          <a:ln>
            <a:noFill/>
          </a:ln>
        </p:spPr>
      </p:pic>
      <p:sp>
        <p:nvSpPr>
          <p:cNvPr id="403" name="Google Shape;403;p41"/>
          <p:cNvSpPr txBox="1"/>
          <p:nvPr/>
        </p:nvSpPr>
        <p:spPr>
          <a:xfrm>
            <a:off x="5849700" y="4478025"/>
            <a:ext cx="3313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A63"/>
            </a:gs>
          </a:gsLst>
          <a:lin ang="5400012" scaled="0"/>
        </a:gradFill>
        <a:effectLst/>
      </p:bgPr>
    </p:bg>
    <p:spTree>
      <p:nvGrpSpPr>
        <p:cNvPr id="1" name="Shape 452"/>
        <p:cNvGrpSpPr/>
        <p:nvPr/>
      </p:nvGrpSpPr>
      <p:grpSpPr>
        <a:xfrm>
          <a:off x="0" y="0"/>
          <a:ext cx="0" cy="0"/>
          <a:chOff x="0" y="0"/>
          <a:chExt cx="0" cy="0"/>
        </a:xfrm>
      </p:grpSpPr>
      <p:pic>
        <p:nvPicPr>
          <p:cNvPr id="453" name="Google Shape;453;g3f107a15233_0_599" descr="Crashing over the mountains! (Provided by Getty Images)"/>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57"/>
        <p:cNvGrpSpPr/>
        <p:nvPr/>
      </p:nvGrpSpPr>
      <p:grpSpPr>
        <a:xfrm>
          <a:off x="0" y="0"/>
          <a:ext cx="0" cy="0"/>
          <a:chOff x="0" y="0"/>
          <a:chExt cx="0" cy="0"/>
        </a:xfrm>
      </p:grpSpPr>
      <p:sp>
        <p:nvSpPr>
          <p:cNvPr id="458" name="Google Shape;458;p48"/>
          <p:cNvSpPr txBox="1">
            <a:spLocks noGrp="1"/>
          </p:cNvSpPr>
          <p:nvPr>
            <p:ph type="ctrTitle"/>
          </p:nvPr>
        </p:nvSpPr>
        <p:spPr>
          <a:xfrm>
            <a:off x="260750" y="16650"/>
            <a:ext cx="8772600" cy="29553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Isaiah 2:12</a:t>
            </a:r>
            <a:endParaRPr sz="4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l" rtl="0">
              <a:lnSpc>
                <a:spcPct val="100000"/>
              </a:lnSpc>
              <a:spcBef>
                <a:spcPts val="0"/>
              </a:spcBef>
              <a:spcAft>
                <a:spcPts val="0"/>
              </a:spcAft>
              <a:buSzPts val="5200"/>
              <a:buNone/>
            </a:pPr>
            <a:r>
              <a:rPr lang="en" sz="4000">
                <a:solidFill>
                  <a:schemeClr val="lt1"/>
                </a:solidFill>
              </a:rPr>
              <a:t>The Lord Almighty has a day in store for all the proud and lofty, for all that is exalted (and they will be humbled).</a:t>
            </a:r>
            <a:endParaRPr sz="40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62"/>
        <p:cNvGrpSpPr/>
        <p:nvPr/>
      </p:nvGrpSpPr>
      <p:grpSpPr>
        <a:xfrm>
          <a:off x="0" y="0"/>
          <a:ext cx="0" cy="0"/>
          <a:chOff x="0" y="0"/>
          <a:chExt cx="0" cy="0"/>
        </a:xfrm>
      </p:grpSpPr>
      <p:pic>
        <p:nvPicPr>
          <p:cNvPr id="463" name="Google Shape;463;p51" descr="Thief wearing baclava (Provided by Getty Images)"/>
          <p:cNvPicPr preferRelativeResize="0"/>
          <p:nvPr/>
        </p:nvPicPr>
        <p:blipFill>
          <a:blip r:embed="rId3">
            <a:alphaModFix/>
          </a:blip>
          <a:stretch>
            <a:fillRect/>
          </a:stretch>
        </p:blipFill>
        <p:spPr>
          <a:xfrm>
            <a:off x="0" y="0"/>
            <a:ext cx="9144003" cy="5143499"/>
          </a:xfrm>
          <a:prstGeom prst="rect">
            <a:avLst/>
          </a:prstGeom>
          <a:noFill/>
          <a:ln>
            <a:noFill/>
          </a:ln>
        </p:spPr>
      </p:pic>
      <p:sp>
        <p:nvSpPr>
          <p:cNvPr id="464" name="Google Shape;464;p51"/>
          <p:cNvSpPr txBox="1">
            <a:spLocks noGrp="1"/>
          </p:cNvSpPr>
          <p:nvPr>
            <p:ph type="ctrTitle"/>
          </p:nvPr>
        </p:nvSpPr>
        <p:spPr>
          <a:xfrm>
            <a:off x="260750" y="16650"/>
            <a:ext cx="8772600" cy="51102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1 Thessalonians 5:2</a:t>
            </a: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r>
              <a:rPr lang="en" sz="4000" b="1">
                <a:solidFill>
                  <a:schemeClr val="lt1"/>
                </a:solidFill>
              </a:rPr>
              <a:t>for you know very well that the day of the Lord will come like a thief in the night.</a:t>
            </a:r>
            <a:endParaRPr sz="40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68"/>
        <p:cNvGrpSpPr/>
        <p:nvPr/>
      </p:nvGrpSpPr>
      <p:grpSpPr>
        <a:xfrm>
          <a:off x="0" y="0"/>
          <a:ext cx="0" cy="0"/>
          <a:chOff x="0" y="0"/>
          <a:chExt cx="0" cy="0"/>
        </a:xfrm>
      </p:grpSpPr>
      <p:sp>
        <p:nvSpPr>
          <p:cNvPr id="469" name="Google Shape;469;p49"/>
          <p:cNvSpPr txBox="1">
            <a:spLocks noGrp="1"/>
          </p:cNvSpPr>
          <p:nvPr>
            <p:ph type="ctrTitle"/>
          </p:nvPr>
        </p:nvSpPr>
        <p:spPr>
          <a:xfrm>
            <a:off x="260750" y="16650"/>
            <a:ext cx="8772600" cy="44946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Deuteronomy 4:30</a:t>
            </a: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r>
              <a:rPr lang="en" sz="4000" b="1">
                <a:solidFill>
                  <a:schemeClr val="lt1"/>
                </a:solidFill>
              </a:rPr>
              <a:t>When you are in distress and all these things have happened to you, then in later days you will return to the Lord your God and obey him.</a:t>
            </a:r>
            <a:endParaRPr sz="4000"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73"/>
        <p:cNvGrpSpPr/>
        <p:nvPr/>
      </p:nvGrpSpPr>
      <p:grpSpPr>
        <a:xfrm>
          <a:off x="0" y="0"/>
          <a:ext cx="0" cy="0"/>
          <a:chOff x="0" y="0"/>
          <a:chExt cx="0" cy="0"/>
        </a:xfrm>
      </p:grpSpPr>
      <p:sp>
        <p:nvSpPr>
          <p:cNvPr id="474" name="Google Shape;474;p50"/>
          <p:cNvSpPr txBox="1">
            <a:spLocks noGrp="1"/>
          </p:cNvSpPr>
          <p:nvPr>
            <p:ph type="ctrTitle"/>
          </p:nvPr>
        </p:nvSpPr>
        <p:spPr>
          <a:xfrm>
            <a:off x="260750" y="16650"/>
            <a:ext cx="8772600" cy="26475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James 5:8</a:t>
            </a: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r>
              <a:rPr lang="en" sz="4000" b="1">
                <a:solidFill>
                  <a:schemeClr val="lt1"/>
                </a:solidFill>
              </a:rPr>
              <a:t>You too, be patient and stand firm, because the Lord’s coming is near.</a:t>
            </a:r>
            <a:endParaRPr sz="4000" b="1">
              <a:solidFill>
                <a:schemeClr val="lt1"/>
              </a:solidFill>
            </a:endParaRPr>
          </a:p>
        </p:txBody>
      </p:sp>
      <p:pic>
        <p:nvPicPr>
          <p:cNvPr id="475" name="Google Shape;475;p50" descr="Man and fire (Provided by Getty Images)"/>
          <p:cNvPicPr preferRelativeResize="0"/>
          <p:nvPr/>
        </p:nvPicPr>
        <p:blipFill>
          <a:blip r:embed="rId3">
            <a:alphaModFix/>
          </a:blip>
          <a:stretch>
            <a:fillRect/>
          </a:stretch>
        </p:blipFill>
        <p:spPr>
          <a:xfrm>
            <a:off x="0" y="0"/>
            <a:ext cx="9144003"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79"/>
        <p:cNvGrpSpPr/>
        <p:nvPr/>
      </p:nvGrpSpPr>
      <p:grpSpPr>
        <a:xfrm>
          <a:off x="0" y="0"/>
          <a:ext cx="0" cy="0"/>
          <a:chOff x="0" y="0"/>
          <a:chExt cx="0" cy="0"/>
        </a:xfrm>
      </p:grpSpPr>
      <p:sp>
        <p:nvSpPr>
          <p:cNvPr id="480" name="Google Shape;480;g3f107a15233_0_612"/>
          <p:cNvSpPr txBox="1">
            <a:spLocks noGrp="1"/>
          </p:cNvSpPr>
          <p:nvPr>
            <p:ph type="ctrTitle"/>
          </p:nvPr>
        </p:nvSpPr>
        <p:spPr>
          <a:xfrm>
            <a:off x="260750" y="16650"/>
            <a:ext cx="8772600" cy="48024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Mark 13:19-20</a:t>
            </a:r>
            <a:endParaRPr sz="2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r>
              <a:rPr lang="en" sz="4000" b="1">
                <a:solidFill>
                  <a:schemeClr val="lt1"/>
                </a:solidFill>
              </a:rPr>
              <a:t>Because those will be days of distress unequaled from the beginning, when God created the world, until now-and never to be equaled again. If the Lord had not cut short those days, no one would </a:t>
            </a:r>
            <a:endParaRPr sz="40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84"/>
        <p:cNvGrpSpPr/>
        <p:nvPr/>
      </p:nvGrpSpPr>
      <p:grpSpPr>
        <a:xfrm>
          <a:off x="0" y="0"/>
          <a:ext cx="0" cy="0"/>
          <a:chOff x="0" y="0"/>
          <a:chExt cx="0" cy="0"/>
        </a:xfrm>
      </p:grpSpPr>
      <p:sp>
        <p:nvSpPr>
          <p:cNvPr id="485" name="Google Shape;485;g3f107a15233_0_617"/>
          <p:cNvSpPr txBox="1">
            <a:spLocks noGrp="1"/>
          </p:cNvSpPr>
          <p:nvPr>
            <p:ph type="ctrTitle"/>
          </p:nvPr>
        </p:nvSpPr>
        <p:spPr>
          <a:xfrm>
            <a:off x="4693425" y="169375"/>
            <a:ext cx="3801600" cy="44946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survive. But for the sake of the elect, whom he has chosen, he has shortened them.</a:t>
            </a:r>
            <a:endParaRPr sz="4000" b="1">
              <a:solidFill>
                <a:schemeClr val="lt1"/>
              </a:solidFill>
            </a:endParaRPr>
          </a:p>
        </p:txBody>
      </p:sp>
      <p:pic>
        <p:nvPicPr>
          <p:cNvPr id="486" name="Google Shape;486;g3f107a15233_0_617" descr="Man looking at clock (Provided by Getty Images)"/>
          <p:cNvPicPr preferRelativeResize="0"/>
          <p:nvPr/>
        </p:nvPicPr>
        <p:blipFill>
          <a:blip r:embed="rId3">
            <a:alphaModFix/>
          </a:blip>
          <a:stretch>
            <a:fillRect/>
          </a:stretch>
        </p:blipFill>
        <p:spPr>
          <a:xfrm>
            <a:off x="2" y="0"/>
            <a:ext cx="4113796"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90"/>
        <p:cNvGrpSpPr/>
        <p:nvPr/>
      </p:nvGrpSpPr>
      <p:grpSpPr>
        <a:xfrm>
          <a:off x="0" y="0"/>
          <a:ext cx="0" cy="0"/>
          <a:chOff x="0" y="0"/>
          <a:chExt cx="0" cy="0"/>
        </a:xfrm>
      </p:grpSpPr>
      <p:sp>
        <p:nvSpPr>
          <p:cNvPr id="491" name="Google Shape;491;p52"/>
          <p:cNvSpPr txBox="1">
            <a:spLocks noGrp="1"/>
          </p:cNvSpPr>
          <p:nvPr>
            <p:ph type="ctrTitle"/>
          </p:nvPr>
        </p:nvSpPr>
        <p:spPr>
          <a:xfrm>
            <a:off x="96450" y="16650"/>
            <a:ext cx="8937000" cy="51717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800" b="1">
                <a:solidFill>
                  <a:schemeClr val="lt1"/>
                </a:solidFill>
              </a:rPr>
              <a:t>2 Thessalonians 2:3-4</a:t>
            </a:r>
            <a:endParaRPr sz="38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r>
              <a:rPr lang="en" sz="3800" b="1">
                <a:solidFill>
                  <a:schemeClr val="lt1"/>
                </a:solidFill>
              </a:rPr>
              <a:t>…the man of lawlessness is revealed, the man doomed to destruction. He will oppose and will exalt himself over everything that is called God or is worshipped, so that he sets himself up in God’s temple, proclaiming himself to be God.</a:t>
            </a:r>
            <a:endParaRPr sz="3800" b="1">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95"/>
        <p:cNvGrpSpPr/>
        <p:nvPr/>
      </p:nvGrpSpPr>
      <p:grpSpPr>
        <a:xfrm>
          <a:off x="0" y="0"/>
          <a:ext cx="0" cy="0"/>
          <a:chOff x="0" y="0"/>
          <a:chExt cx="0" cy="0"/>
        </a:xfrm>
      </p:grpSpPr>
      <p:pic>
        <p:nvPicPr>
          <p:cNvPr id="496" name="Google Shape;496;p55"/>
          <p:cNvPicPr preferRelativeResize="0"/>
          <p:nvPr/>
        </p:nvPicPr>
        <p:blipFill>
          <a:blip r:embed="rId3">
            <a:alphaModFix/>
          </a:blip>
          <a:stretch>
            <a:fillRect/>
          </a:stretch>
        </p:blipFill>
        <p:spPr>
          <a:xfrm>
            <a:off x="436563" y="1812100"/>
            <a:ext cx="8270875" cy="1858625"/>
          </a:xfrm>
          <a:prstGeom prst="rect">
            <a:avLst/>
          </a:prstGeom>
          <a:noFill/>
          <a:ln>
            <a:noFill/>
          </a:ln>
        </p:spPr>
      </p:pic>
      <p:sp>
        <p:nvSpPr>
          <p:cNvPr id="497" name="Google Shape;497;p55"/>
          <p:cNvSpPr txBox="1"/>
          <p:nvPr/>
        </p:nvSpPr>
        <p:spPr>
          <a:xfrm>
            <a:off x="3491300" y="1091500"/>
            <a:ext cx="1704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498" name="Google Shape;498;p55"/>
          <p:cNvSpPr txBox="1"/>
          <p:nvPr/>
        </p:nvSpPr>
        <p:spPr>
          <a:xfrm>
            <a:off x="1383050" y="342900"/>
            <a:ext cx="67284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chemeClr val="lt1"/>
                </a:solidFill>
              </a:rPr>
              <a:t>The Judgements</a:t>
            </a:r>
            <a:endParaRPr sz="4000" b="1">
              <a:solidFill>
                <a:schemeClr val="lt1"/>
              </a:solidFill>
            </a:endParaRPr>
          </a:p>
          <a:p>
            <a:pPr marL="0" lvl="0" indent="0" algn="ctr" rtl="0">
              <a:spcBef>
                <a:spcPts val="0"/>
              </a:spcBef>
              <a:spcAft>
                <a:spcPts val="0"/>
              </a:spcAft>
              <a:buNone/>
            </a:pPr>
            <a:r>
              <a:rPr lang="en" sz="3000">
                <a:solidFill>
                  <a:schemeClr val="lt1"/>
                </a:solidFill>
              </a:rPr>
              <a:t>Revelation 6-16</a:t>
            </a:r>
            <a:endParaRPr sz="3000">
              <a:solidFill>
                <a:schemeClr val="lt1"/>
              </a:solidFill>
            </a:endParaRPr>
          </a:p>
        </p:txBody>
      </p:sp>
      <p:sp>
        <p:nvSpPr>
          <p:cNvPr id="499" name="Google Shape;499;p55"/>
          <p:cNvSpPr txBox="1"/>
          <p:nvPr/>
        </p:nvSpPr>
        <p:spPr>
          <a:xfrm>
            <a:off x="538275" y="4388425"/>
            <a:ext cx="8246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03"/>
        <p:cNvGrpSpPr/>
        <p:nvPr/>
      </p:nvGrpSpPr>
      <p:grpSpPr>
        <a:xfrm>
          <a:off x="0" y="0"/>
          <a:ext cx="0" cy="0"/>
          <a:chOff x="0" y="0"/>
          <a:chExt cx="0" cy="0"/>
        </a:xfrm>
      </p:grpSpPr>
      <p:pic>
        <p:nvPicPr>
          <p:cNvPr id="504" name="Google Shape;504;p53" descr="Burning flames (Provided by Getty Images)"/>
          <p:cNvPicPr preferRelativeResize="0"/>
          <p:nvPr/>
        </p:nvPicPr>
        <p:blipFill>
          <a:blip r:embed="rId3">
            <a:alphaModFix/>
          </a:blip>
          <a:stretch>
            <a:fillRect/>
          </a:stretch>
        </p:blipFill>
        <p:spPr>
          <a:xfrm>
            <a:off x="0" y="0"/>
            <a:ext cx="9143997" cy="5143501"/>
          </a:xfrm>
          <a:prstGeom prst="rect">
            <a:avLst/>
          </a:prstGeom>
          <a:noFill/>
          <a:ln>
            <a:noFill/>
          </a:ln>
        </p:spPr>
      </p:pic>
      <p:sp>
        <p:nvSpPr>
          <p:cNvPr id="505" name="Google Shape;505;p53"/>
          <p:cNvSpPr txBox="1">
            <a:spLocks noGrp="1"/>
          </p:cNvSpPr>
          <p:nvPr>
            <p:ph type="ctrTitle"/>
          </p:nvPr>
        </p:nvSpPr>
        <p:spPr>
          <a:xfrm>
            <a:off x="49800" y="-83508"/>
            <a:ext cx="9044400" cy="4493508"/>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dirty="0">
                <a:ln w="6600">
                  <a:solidFill>
                    <a:schemeClr val="accent2"/>
                  </a:solidFill>
                  <a:prstDash val="solid"/>
                </a:ln>
                <a:solidFill>
                  <a:srgbClr val="FFFFFF"/>
                </a:solidFill>
                <a:effectLst>
                  <a:outerShdw dist="38100" dir="2700000" algn="tl" rotWithShape="0">
                    <a:schemeClr val="accent2"/>
                  </a:outerShdw>
                </a:effectLst>
              </a:rPr>
              <a:t>Revelation 16:9</a:t>
            </a:r>
            <a:endParaRPr sz="4000" b="1" dirty="0">
              <a:ln w="6600">
                <a:solidFill>
                  <a:schemeClr val="accent2"/>
                </a:solidFill>
                <a:prstDash val="solid"/>
              </a:ln>
              <a:solidFill>
                <a:srgbClr val="FFFFFF"/>
              </a:solidFill>
              <a:effectLst>
                <a:outerShdw dist="38100" dir="2700000" algn="tl" rotWithShape="0">
                  <a:schemeClr val="accent2"/>
                </a:outerShdw>
              </a:effectLst>
            </a:endParaRPr>
          </a:p>
          <a:p>
            <a:pPr marL="0" lvl="0" indent="0" algn="ctr" rtl="0">
              <a:lnSpc>
                <a:spcPct val="100000"/>
              </a:lnSpc>
              <a:spcBef>
                <a:spcPts val="0"/>
              </a:spcBef>
              <a:spcAft>
                <a:spcPts val="0"/>
              </a:spcAft>
              <a:buSzPts val="5200"/>
              <a:buNone/>
            </a:pPr>
            <a:endParaRPr sz="4000" b="1" dirty="0">
              <a:ln w="6600">
                <a:solidFill>
                  <a:schemeClr val="accent2"/>
                </a:solidFill>
                <a:prstDash val="solid"/>
              </a:ln>
              <a:solidFill>
                <a:srgbClr val="FFFFFF"/>
              </a:solidFill>
              <a:effectLst>
                <a:outerShdw dist="38100" dir="2700000" algn="tl" rotWithShape="0">
                  <a:schemeClr val="accent2"/>
                </a:outerShdw>
              </a:effectLst>
            </a:endParaRPr>
          </a:p>
          <a:p>
            <a:pPr marL="0" lvl="0" indent="0" algn="ctr" rtl="0">
              <a:lnSpc>
                <a:spcPct val="100000"/>
              </a:lnSpc>
              <a:spcBef>
                <a:spcPts val="0"/>
              </a:spcBef>
              <a:spcAft>
                <a:spcPts val="0"/>
              </a:spcAft>
              <a:buSzPts val="5200"/>
              <a:buNone/>
            </a:pPr>
            <a:r>
              <a:rPr lang="en" sz="4000" b="1" dirty="0">
                <a:ln w="6600">
                  <a:solidFill>
                    <a:schemeClr val="accent2"/>
                  </a:solidFill>
                  <a:prstDash val="solid"/>
                </a:ln>
                <a:solidFill>
                  <a:srgbClr val="FFFFFF"/>
                </a:solidFill>
                <a:effectLst>
                  <a:outerShdw dist="38100" dir="2700000" algn="tl" rotWithShape="0">
                    <a:schemeClr val="accent2"/>
                  </a:outerShdw>
                </a:effectLst>
              </a:rPr>
              <a:t>They were seared by the intense heat and they cursed the name of God, who had control over these plagues, but they refused to repent and glorify him.</a:t>
            </a:r>
            <a:endParaRPr sz="40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407"/>
        <p:cNvGrpSpPr/>
        <p:nvPr/>
      </p:nvGrpSpPr>
      <p:grpSpPr>
        <a:xfrm>
          <a:off x="0" y="0"/>
          <a:ext cx="0" cy="0"/>
          <a:chOff x="0" y="0"/>
          <a:chExt cx="0" cy="0"/>
        </a:xfrm>
      </p:grpSpPr>
      <p:pic>
        <p:nvPicPr>
          <p:cNvPr id="408" name="Google Shape;408;p42"/>
          <p:cNvPicPr preferRelativeResize="0"/>
          <p:nvPr/>
        </p:nvPicPr>
        <p:blipFill rotWithShape="1">
          <a:blip r:embed="rId3">
            <a:alphaModFix/>
          </a:blip>
          <a:srcRect/>
          <a:stretch/>
        </p:blipFill>
        <p:spPr>
          <a:xfrm>
            <a:off x="0" y="-110575"/>
            <a:ext cx="9341899" cy="5254075"/>
          </a:xfrm>
          <a:prstGeom prst="rect">
            <a:avLst/>
          </a:prstGeom>
          <a:noFill/>
          <a:ln>
            <a:noFill/>
          </a:ln>
        </p:spPr>
      </p:pic>
      <p:sp>
        <p:nvSpPr>
          <p:cNvPr id="409" name="Google Shape;409;p42"/>
          <p:cNvSpPr txBox="1">
            <a:spLocks noGrp="1"/>
          </p:cNvSpPr>
          <p:nvPr>
            <p:ph type="subTitle" idx="1"/>
          </p:nvPr>
        </p:nvSpPr>
        <p:spPr>
          <a:xfrm>
            <a:off x="2711800" y="1784750"/>
            <a:ext cx="6920100" cy="22164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SzPts val="2800"/>
              <a:buNone/>
            </a:pPr>
            <a:r>
              <a:rPr lang="en" sz="5200">
                <a:solidFill>
                  <a:srgbClr val="783F04"/>
                </a:solidFill>
              </a:rPr>
              <a:t>Where are</a:t>
            </a:r>
            <a:endParaRPr sz="5200">
              <a:solidFill>
                <a:srgbClr val="783F04"/>
              </a:solidFill>
            </a:endParaRPr>
          </a:p>
          <a:p>
            <a:pPr marL="0" lvl="0" indent="0" algn="ctr" rtl="0">
              <a:lnSpc>
                <a:spcPct val="100000"/>
              </a:lnSpc>
              <a:spcBef>
                <a:spcPts val="0"/>
              </a:spcBef>
              <a:spcAft>
                <a:spcPts val="0"/>
              </a:spcAft>
              <a:buClr>
                <a:schemeClr val="dk1"/>
              </a:buClr>
              <a:buSzPts val="1100"/>
              <a:buFont typeface="Arial"/>
              <a:buNone/>
            </a:pPr>
            <a:r>
              <a:rPr lang="en" sz="5200">
                <a:solidFill>
                  <a:srgbClr val="783F04"/>
                </a:solidFill>
              </a:rPr>
              <a:t> we in time?</a:t>
            </a:r>
            <a:endParaRPr sz="5200">
              <a:solidFill>
                <a:srgbClr val="783F04"/>
              </a:solidFill>
            </a:endParaRPr>
          </a:p>
          <a:p>
            <a:pPr marL="0" lvl="0" indent="0" algn="ctr" rtl="0">
              <a:lnSpc>
                <a:spcPct val="100000"/>
              </a:lnSpc>
              <a:spcBef>
                <a:spcPts val="0"/>
              </a:spcBef>
              <a:spcAft>
                <a:spcPts val="0"/>
              </a:spcAft>
              <a:buSzPts val="2800"/>
              <a:buNone/>
            </a:pPr>
            <a:endParaRPr>
              <a:solidFill>
                <a:schemeClr val="lt1"/>
              </a:solidFill>
            </a:endParaRPr>
          </a:p>
        </p:txBody>
      </p:sp>
      <p:sp>
        <p:nvSpPr>
          <p:cNvPr id="410" name="Google Shape;410;p42"/>
          <p:cNvSpPr txBox="1">
            <a:spLocks noGrp="1"/>
          </p:cNvSpPr>
          <p:nvPr>
            <p:ph type="ctrTitle"/>
          </p:nvPr>
        </p:nvSpPr>
        <p:spPr>
          <a:xfrm>
            <a:off x="1559400" y="0"/>
            <a:ext cx="7400700" cy="7233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500">
                <a:solidFill>
                  <a:srgbClr val="783F04"/>
                </a:solidFill>
              </a:rPr>
              <a:t>New Message Series:</a:t>
            </a:r>
            <a:endParaRPr>
              <a:solidFill>
                <a:srgbClr val="783F0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09"/>
        <p:cNvGrpSpPr/>
        <p:nvPr/>
      </p:nvGrpSpPr>
      <p:grpSpPr>
        <a:xfrm>
          <a:off x="0" y="0"/>
          <a:ext cx="0" cy="0"/>
          <a:chOff x="0" y="0"/>
          <a:chExt cx="0" cy="0"/>
        </a:xfrm>
      </p:grpSpPr>
      <p:sp>
        <p:nvSpPr>
          <p:cNvPr id="510" name="Google Shape;510;p56"/>
          <p:cNvSpPr txBox="1">
            <a:spLocks noGrp="1"/>
          </p:cNvSpPr>
          <p:nvPr>
            <p:ph type="ctrTitle"/>
          </p:nvPr>
        </p:nvSpPr>
        <p:spPr>
          <a:xfrm>
            <a:off x="185700" y="1408075"/>
            <a:ext cx="5294100" cy="20319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a:solidFill>
                  <a:schemeClr val="lt1"/>
                </a:solidFill>
              </a:rPr>
              <a:t>The Wedding Feast</a:t>
            </a:r>
            <a:endParaRPr sz="4000">
              <a:solidFill>
                <a:schemeClr val="lt1"/>
              </a:solidFill>
            </a:endParaRPr>
          </a:p>
          <a:p>
            <a:pPr marL="0" lvl="0" indent="0" algn="ctr" rtl="0">
              <a:lnSpc>
                <a:spcPct val="100000"/>
              </a:lnSpc>
              <a:spcBef>
                <a:spcPts val="0"/>
              </a:spcBef>
              <a:spcAft>
                <a:spcPts val="0"/>
              </a:spcAft>
              <a:buSzPts val="5200"/>
              <a:buNone/>
            </a:pPr>
            <a:endParaRPr sz="4000">
              <a:solidFill>
                <a:schemeClr val="lt1"/>
              </a:solidFill>
            </a:endParaRPr>
          </a:p>
          <a:p>
            <a:pPr marL="0" lvl="0" indent="0" algn="ctr" rtl="0">
              <a:lnSpc>
                <a:spcPct val="100000"/>
              </a:lnSpc>
              <a:spcBef>
                <a:spcPts val="0"/>
              </a:spcBef>
              <a:spcAft>
                <a:spcPts val="0"/>
              </a:spcAft>
              <a:buSzPts val="5200"/>
              <a:buNone/>
            </a:pPr>
            <a:r>
              <a:rPr lang="en" sz="4000">
                <a:solidFill>
                  <a:schemeClr val="lt1"/>
                </a:solidFill>
              </a:rPr>
              <a:t>Tribulation</a:t>
            </a:r>
            <a:endParaRPr sz="4000">
              <a:solidFill>
                <a:schemeClr val="lt1"/>
              </a:solidFill>
            </a:endParaRPr>
          </a:p>
        </p:txBody>
      </p:sp>
      <p:pic>
        <p:nvPicPr>
          <p:cNvPr id="511" name="Google Shape;511;p56" descr="Christmas pork roast and feast (Provided by Getty Images)"/>
          <p:cNvPicPr preferRelativeResize="0"/>
          <p:nvPr/>
        </p:nvPicPr>
        <p:blipFill>
          <a:blip r:embed="rId3">
            <a:alphaModFix/>
          </a:blip>
          <a:stretch>
            <a:fillRect/>
          </a:stretch>
        </p:blipFill>
        <p:spPr>
          <a:xfrm>
            <a:off x="5723361" y="0"/>
            <a:ext cx="3420629" cy="5143501"/>
          </a:xfrm>
          <a:prstGeom prst="rect">
            <a:avLst/>
          </a:prstGeom>
          <a:noFill/>
          <a:ln>
            <a:noFill/>
          </a:ln>
        </p:spPr>
      </p:pic>
      <p:cxnSp>
        <p:nvCxnSpPr>
          <p:cNvPr id="512" name="Google Shape;512;p56"/>
          <p:cNvCxnSpPr/>
          <p:nvPr/>
        </p:nvCxnSpPr>
        <p:spPr>
          <a:xfrm rot="10800000" flipH="1">
            <a:off x="1031700" y="2407225"/>
            <a:ext cx="3506400" cy="15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16"/>
        <p:cNvGrpSpPr/>
        <p:nvPr/>
      </p:nvGrpSpPr>
      <p:grpSpPr>
        <a:xfrm>
          <a:off x="0" y="0"/>
          <a:ext cx="0" cy="0"/>
          <a:chOff x="0" y="0"/>
          <a:chExt cx="0" cy="0"/>
        </a:xfrm>
      </p:grpSpPr>
      <p:sp>
        <p:nvSpPr>
          <p:cNvPr id="517" name="Google Shape;517;p54"/>
          <p:cNvSpPr txBox="1">
            <a:spLocks noGrp="1"/>
          </p:cNvSpPr>
          <p:nvPr>
            <p:ph type="ctrTitle"/>
          </p:nvPr>
        </p:nvSpPr>
        <p:spPr>
          <a:xfrm>
            <a:off x="99550" y="16650"/>
            <a:ext cx="9044400" cy="52026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Revelation 19:7-9</a:t>
            </a:r>
            <a:endParaRPr sz="2000" b="1">
              <a:solidFill>
                <a:schemeClr val="lt1"/>
              </a:solidFill>
            </a:endParaRPr>
          </a:p>
          <a:p>
            <a:pPr marL="0" lvl="0" indent="0" algn="ctr" rtl="0">
              <a:lnSpc>
                <a:spcPct val="100000"/>
              </a:lnSpc>
              <a:spcBef>
                <a:spcPts val="0"/>
              </a:spcBef>
              <a:spcAft>
                <a:spcPts val="0"/>
              </a:spcAft>
              <a:buSzPts val="5200"/>
              <a:buNone/>
            </a:pPr>
            <a:endParaRPr sz="2000">
              <a:solidFill>
                <a:schemeClr val="lt1"/>
              </a:solidFill>
            </a:endParaRPr>
          </a:p>
          <a:p>
            <a:pPr marL="0" lvl="0" indent="0" algn="ctr" rtl="0">
              <a:lnSpc>
                <a:spcPct val="100000"/>
              </a:lnSpc>
              <a:spcBef>
                <a:spcPts val="0"/>
              </a:spcBef>
              <a:spcAft>
                <a:spcPts val="0"/>
              </a:spcAft>
              <a:buSzPts val="5200"/>
              <a:buNone/>
            </a:pPr>
            <a:r>
              <a:rPr lang="en" sz="3800">
                <a:solidFill>
                  <a:schemeClr val="lt1"/>
                </a:solidFill>
              </a:rPr>
              <a:t>Let us rejoice and be glad and give him glory! For the wedding of the Lamb has come, and his bride has made herself ready. Fine linen, bright and clean, was given her to wear…Blessed are those who are invited to the wedding supper of the Lamb!</a:t>
            </a:r>
            <a:endParaRPr sz="38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21"/>
        <p:cNvGrpSpPr/>
        <p:nvPr/>
      </p:nvGrpSpPr>
      <p:grpSpPr>
        <a:xfrm>
          <a:off x="0" y="0"/>
          <a:ext cx="0" cy="0"/>
          <a:chOff x="0" y="0"/>
          <a:chExt cx="0" cy="0"/>
        </a:xfrm>
      </p:grpSpPr>
      <p:sp>
        <p:nvSpPr>
          <p:cNvPr id="522" name="Google Shape;522;p59"/>
          <p:cNvSpPr txBox="1">
            <a:spLocks noGrp="1"/>
          </p:cNvSpPr>
          <p:nvPr>
            <p:ph type="ctrTitle"/>
          </p:nvPr>
        </p:nvSpPr>
        <p:spPr>
          <a:xfrm>
            <a:off x="260750" y="16650"/>
            <a:ext cx="8772600" cy="38790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Revelation 22:20</a:t>
            </a:r>
            <a:endParaRPr sz="4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r>
              <a:rPr lang="en" sz="4000">
                <a:solidFill>
                  <a:schemeClr val="lt1"/>
                </a:solidFill>
              </a:rPr>
              <a:t>He who testifies to these things says, </a:t>
            </a:r>
            <a:endParaRPr sz="4000">
              <a:solidFill>
                <a:schemeClr val="lt1"/>
              </a:solidFill>
            </a:endParaRPr>
          </a:p>
          <a:p>
            <a:pPr marL="0" lvl="0" indent="0" algn="ctr" rtl="0">
              <a:lnSpc>
                <a:spcPct val="100000"/>
              </a:lnSpc>
              <a:spcBef>
                <a:spcPts val="0"/>
              </a:spcBef>
              <a:spcAft>
                <a:spcPts val="0"/>
              </a:spcAft>
              <a:buSzPts val="5200"/>
              <a:buNone/>
            </a:pPr>
            <a:endParaRPr sz="2000">
              <a:solidFill>
                <a:schemeClr val="lt1"/>
              </a:solidFill>
              <a:latin typeface="Spectral SemiBold"/>
              <a:ea typeface="Spectral SemiBold"/>
              <a:cs typeface="Spectral SemiBold"/>
              <a:sym typeface="Spectral SemiBold"/>
            </a:endParaRPr>
          </a:p>
          <a:p>
            <a:pPr marL="0" lvl="0" indent="0" algn="ctr" rtl="0">
              <a:lnSpc>
                <a:spcPct val="100000"/>
              </a:lnSpc>
              <a:spcBef>
                <a:spcPts val="0"/>
              </a:spcBef>
              <a:spcAft>
                <a:spcPts val="0"/>
              </a:spcAft>
              <a:buSzPts val="5200"/>
              <a:buNone/>
            </a:pPr>
            <a:r>
              <a:rPr lang="en" sz="6000">
                <a:solidFill>
                  <a:schemeClr val="lt1"/>
                </a:solidFill>
                <a:latin typeface="Spectral SemiBold"/>
                <a:ea typeface="Spectral SemiBold"/>
                <a:cs typeface="Spectral SemiBold"/>
                <a:sym typeface="Spectral SemiBold"/>
              </a:rPr>
              <a:t>‘Yes, I am coming soon.’ </a:t>
            </a:r>
            <a:endParaRPr sz="6000">
              <a:solidFill>
                <a:schemeClr val="lt1"/>
              </a:solidFill>
              <a:latin typeface="Spectral SemiBold"/>
              <a:ea typeface="Spectral SemiBold"/>
              <a:cs typeface="Spectral SemiBold"/>
              <a:sym typeface="Spectral SemiBold"/>
            </a:endParaRPr>
          </a:p>
          <a:p>
            <a:pPr marL="0" lvl="0" indent="0" algn="ctr" rtl="0">
              <a:lnSpc>
                <a:spcPct val="100000"/>
              </a:lnSpc>
              <a:spcBef>
                <a:spcPts val="0"/>
              </a:spcBef>
              <a:spcAft>
                <a:spcPts val="0"/>
              </a:spcAft>
              <a:buSzPts val="5200"/>
              <a:buNone/>
            </a:pPr>
            <a:endParaRPr sz="2000">
              <a:solidFill>
                <a:schemeClr val="lt1"/>
              </a:solidFill>
              <a:latin typeface="Spectral SemiBold"/>
              <a:ea typeface="Spectral SemiBold"/>
              <a:cs typeface="Spectral SemiBold"/>
              <a:sym typeface="Spectral SemiBold"/>
            </a:endParaRPr>
          </a:p>
          <a:p>
            <a:pPr marL="0" lvl="0" indent="0" algn="ctr" rtl="0">
              <a:lnSpc>
                <a:spcPct val="100000"/>
              </a:lnSpc>
              <a:spcBef>
                <a:spcPts val="0"/>
              </a:spcBef>
              <a:spcAft>
                <a:spcPts val="0"/>
              </a:spcAft>
              <a:buSzPts val="5200"/>
              <a:buNone/>
            </a:pPr>
            <a:r>
              <a:rPr lang="en" sz="4000">
                <a:solidFill>
                  <a:schemeClr val="lt1"/>
                </a:solidFill>
              </a:rPr>
              <a:t>Amen. Come, Lord Jesus.</a:t>
            </a:r>
            <a:endParaRPr sz="40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A63"/>
            </a:gs>
          </a:gsLst>
          <a:lin ang="5400012" scaled="0"/>
        </a:gradFill>
        <a:effectLst/>
      </p:bgPr>
    </p:bg>
    <p:spTree>
      <p:nvGrpSpPr>
        <p:cNvPr id="1" name="Shape 526"/>
        <p:cNvGrpSpPr/>
        <p:nvPr/>
      </p:nvGrpSpPr>
      <p:grpSpPr>
        <a:xfrm>
          <a:off x="0" y="0"/>
          <a:ext cx="0" cy="0"/>
          <a:chOff x="0" y="0"/>
          <a:chExt cx="0" cy="0"/>
        </a:xfrm>
      </p:grpSpPr>
      <p:pic>
        <p:nvPicPr>
          <p:cNvPr id="527" name="Google Shape;527;p61"/>
          <p:cNvPicPr preferRelativeResize="0"/>
          <p:nvPr/>
        </p:nvPicPr>
        <p:blipFill rotWithShape="1">
          <a:blip r:embed="rId3">
            <a:alphaModFix/>
          </a:blip>
          <a:srcRect/>
          <a:stretch/>
        </p:blipFill>
        <p:spPr>
          <a:xfrm>
            <a:off x="3211113" y="83650"/>
            <a:ext cx="2721769" cy="4838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16">
          <a:extLst>
            <a:ext uri="{FF2B5EF4-FFF2-40B4-BE49-F238E27FC236}">
              <a16:creationId xmlns:a16="http://schemas.microsoft.com/office/drawing/2014/main" id="{C573AE15-DC25-C666-5F5D-9B8EED39B453}"/>
            </a:ext>
          </a:extLst>
        </p:cNvPr>
        <p:cNvGrpSpPr/>
        <p:nvPr/>
      </p:nvGrpSpPr>
      <p:grpSpPr>
        <a:xfrm>
          <a:off x="0" y="0"/>
          <a:ext cx="0" cy="0"/>
          <a:chOff x="0" y="0"/>
          <a:chExt cx="0" cy="0"/>
        </a:xfrm>
      </p:grpSpPr>
      <p:sp>
        <p:nvSpPr>
          <p:cNvPr id="517" name="Google Shape;517;p54">
            <a:extLst>
              <a:ext uri="{FF2B5EF4-FFF2-40B4-BE49-F238E27FC236}">
                <a16:creationId xmlns:a16="http://schemas.microsoft.com/office/drawing/2014/main" id="{CC621930-2965-FA4A-622F-6207F53DAD08}"/>
              </a:ext>
            </a:extLst>
          </p:cNvPr>
          <p:cNvSpPr txBox="1">
            <a:spLocks noGrp="1"/>
          </p:cNvSpPr>
          <p:nvPr>
            <p:ph type="ctrTitle"/>
          </p:nvPr>
        </p:nvSpPr>
        <p:spPr>
          <a:xfrm>
            <a:off x="99550" y="16650"/>
            <a:ext cx="9044400" cy="52026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Revelation 19:7-9</a:t>
            </a:r>
            <a:endParaRPr sz="2000" b="1">
              <a:solidFill>
                <a:schemeClr val="lt1"/>
              </a:solidFill>
            </a:endParaRPr>
          </a:p>
          <a:p>
            <a:pPr marL="0" lvl="0" indent="0" algn="ctr" rtl="0">
              <a:lnSpc>
                <a:spcPct val="100000"/>
              </a:lnSpc>
              <a:spcBef>
                <a:spcPts val="0"/>
              </a:spcBef>
              <a:spcAft>
                <a:spcPts val="0"/>
              </a:spcAft>
              <a:buSzPts val="5200"/>
              <a:buNone/>
            </a:pPr>
            <a:endParaRPr sz="2000">
              <a:solidFill>
                <a:schemeClr val="lt1"/>
              </a:solidFill>
            </a:endParaRPr>
          </a:p>
          <a:p>
            <a:pPr marL="0" lvl="0" indent="0" algn="ctr" rtl="0">
              <a:lnSpc>
                <a:spcPct val="100000"/>
              </a:lnSpc>
              <a:spcBef>
                <a:spcPts val="0"/>
              </a:spcBef>
              <a:spcAft>
                <a:spcPts val="0"/>
              </a:spcAft>
              <a:buSzPts val="5200"/>
              <a:buNone/>
            </a:pPr>
            <a:r>
              <a:rPr lang="en" sz="3800">
                <a:solidFill>
                  <a:schemeClr val="lt1"/>
                </a:solidFill>
              </a:rPr>
              <a:t>Let us rejoice and be glad and give him glory! For the wedding of the Lamb has come, and his bride has made herself ready. Fine linen, bright and clean, was given her to wear…Blessed are those who are invited to the wedding supper of the Lamb!</a:t>
            </a:r>
            <a:endParaRPr sz="3800">
              <a:solidFill>
                <a:schemeClr val="lt1"/>
              </a:solidFill>
            </a:endParaRPr>
          </a:p>
        </p:txBody>
      </p:sp>
    </p:spTree>
    <p:extLst>
      <p:ext uri="{BB962C8B-B14F-4D97-AF65-F5344CB8AC3E}">
        <p14:creationId xmlns:p14="http://schemas.microsoft.com/office/powerpoint/2010/main" val="98802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21">
          <a:extLst>
            <a:ext uri="{FF2B5EF4-FFF2-40B4-BE49-F238E27FC236}">
              <a16:creationId xmlns:a16="http://schemas.microsoft.com/office/drawing/2014/main" id="{BC1D2CB8-6B89-21F1-3D13-63A40022C9D3}"/>
            </a:ext>
          </a:extLst>
        </p:cNvPr>
        <p:cNvGrpSpPr/>
        <p:nvPr/>
      </p:nvGrpSpPr>
      <p:grpSpPr>
        <a:xfrm>
          <a:off x="0" y="0"/>
          <a:ext cx="0" cy="0"/>
          <a:chOff x="0" y="0"/>
          <a:chExt cx="0" cy="0"/>
        </a:xfrm>
      </p:grpSpPr>
      <p:sp>
        <p:nvSpPr>
          <p:cNvPr id="522" name="Google Shape;522;p59">
            <a:extLst>
              <a:ext uri="{FF2B5EF4-FFF2-40B4-BE49-F238E27FC236}">
                <a16:creationId xmlns:a16="http://schemas.microsoft.com/office/drawing/2014/main" id="{7AE7AB74-E441-CF18-1931-C564E6F1F9B6}"/>
              </a:ext>
            </a:extLst>
          </p:cNvPr>
          <p:cNvSpPr txBox="1">
            <a:spLocks noGrp="1"/>
          </p:cNvSpPr>
          <p:nvPr>
            <p:ph type="ctrTitle"/>
          </p:nvPr>
        </p:nvSpPr>
        <p:spPr>
          <a:xfrm>
            <a:off x="260750" y="16650"/>
            <a:ext cx="8772600" cy="38790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Revelation 22:20</a:t>
            </a:r>
            <a:endParaRPr sz="4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ctr" rtl="0">
              <a:lnSpc>
                <a:spcPct val="100000"/>
              </a:lnSpc>
              <a:spcBef>
                <a:spcPts val="0"/>
              </a:spcBef>
              <a:spcAft>
                <a:spcPts val="0"/>
              </a:spcAft>
              <a:buSzPts val="5200"/>
              <a:buNone/>
            </a:pPr>
            <a:r>
              <a:rPr lang="en" sz="4000">
                <a:solidFill>
                  <a:schemeClr val="lt1"/>
                </a:solidFill>
              </a:rPr>
              <a:t>He who testifies to these things says, </a:t>
            </a:r>
            <a:endParaRPr sz="4000">
              <a:solidFill>
                <a:schemeClr val="lt1"/>
              </a:solidFill>
            </a:endParaRPr>
          </a:p>
          <a:p>
            <a:pPr marL="0" lvl="0" indent="0" algn="ctr" rtl="0">
              <a:lnSpc>
                <a:spcPct val="100000"/>
              </a:lnSpc>
              <a:spcBef>
                <a:spcPts val="0"/>
              </a:spcBef>
              <a:spcAft>
                <a:spcPts val="0"/>
              </a:spcAft>
              <a:buSzPts val="5200"/>
              <a:buNone/>
            </a:pPr>
            <a:endParaRPr sz="2000">
              <a:solidFill>
                <a:schemeClr val="lt1"/>
              </a:solidFill>
              <a:latin typeface="Spectral SemiBold"/>
              <a:ea typeface="Spectral SemiBold"/>
              <a:cs typeface="Spectral SemiBold"/>
              <a:sym typeface="Spectral SemiBold"/>
            </a:endParaRPr>
          </a:p>
          <a:p>
            <a:pPr marL="0" lvl="0" indent="0" algn="ctr" rtl="0">
              <a:lnSpc>
                <a:spcPct val="100000"/>
              </a:lnSpc>
              <a:spcBef>
                <a:spcPts val="0"/>
              </a:spcBef>
              <a:spcAft>
                <a:spcPts val="0"/>
              </a:spcAft>
              <a:buSzPts val="5200"/>
              <a:buNone/>
            </a:pPr>
            <a:r>
              <a:rPr lang="en" sz="6000">
                <a:solidFill>
                  <a:schemeClr val="lt1"/>
                </a:solidFill>
                <a:latin typeface="Spectral SemiBold"/>
                <a:ea typeface="Spectral SemiBold"/>
                <a:cs typeface="Spectral SemiBold"/>
                <a:sym typeface="Spectral SemiBold"/>
              </a:rPr>
              <a:t>‘Yes, I am coming soon.’ </a:t>
            </a:r>
            <a:endParaRPr sz="6000">
              <a:solidFill>
                <a:schemeClr val="lt1"/>
              </a:solidFill>
              <a:latin typeface="Spectral SemiBold"/>
              <a:ea typeface="Spectral SemiBold"/>
              <a:cs typeface="Spectral SemiBold"/>
              <a:sym typeface="Spectral SemiBold"/>
            </a:endParaRPr>
          </a:p>
          <a:p>
            <a:pPr marL="0" lvl="0" indent="0" algn="ctr" rtl="0">
              <a:lnSpc>
                <a:spcPct val="100000"/>
              </a:lnSpc>
              <a:spcBef>
                <a:spcPts val="0"/>
              </a:spcBef>
              <a:spcAft>
                <a:spcPts val="0"/>
              </a:spcAft>
              <a:buSzPts val="5200"/>
              <a:buNone/>
            </a:pPr>
            <a:endParaRPr sz="2000">
              <a:solidFill>
                <a:schemeClr val="lt1"/>
              </a:solidFill>
              <a:latin typeface="Spectral SemiBold"/>
              <a:ea typeface="Spectral SemiBold"/>
              <a:cs typeface="Spectral SemiBold"/>
              <a:sym typeface="Spectral SemiBold"/>
            </a:endParaRPr>
          </a:p>
          <a:p>
            <a:pPr marL="0" lvl="0" indent="0" algn="ctr" rtl="0">
              <a:lnSpc>
                <a:spcPct val="100000"/>
              </a:lnSpc>
              <a:spcBef>
                <a:spcPts val="0"/>
              </a:spcBef>
              <a:spcAft>
                <a:spcPts val="0"/>
              </a:spcAft>
              <a:buSzPts val="5200"/>
              <a:buNone/>
            </a:pPr>
            <a:r>
              <a:rPr lang="en" sz="4000">
                <a:solidFill>
                  <a:schemeClr val="lt1"/>
                </a:solidFill>
              </a:rPr>
              <a:t>Amen. Come, Lord Jesus.</a:t>
            </a:r>
            <a:endParaRPr sz="4000">
              <a:solidFill>
                <a:schemeClr val="lt1"/>
              </a:solidFill>
            </a:endParaRPr>
          </a:p>
        </p:txBody>
      </p:sp>
    </p:spTree>
    <p:extLst>
      <p:ext uri="{BB962C8B-B14F-4D97-AF65-F5344CB8AC3E}">
        <p14:creationId xmlns:p14="http://schemas.microsoft.com/office/powerpoint/2010/main" val="15574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0000">
              <a:srgbClr val="D9D9D9"/>
            </a:gs>
            <a:gs pos="100000">
              <a:srgbClr val="B3B3B3"/>
            </a:gs>
          </a:gsLst>
          <a:lin ang="10800025" scaled="0"/>
        </a:gradFill>
        <a:effectLst/>
      </p:bgPr>
    </p:bg>
    <p:spTree>
      <p:nvGrpSpPr>
        <p:cNvPr id="1" name="Shape 414"/>
        <p:cNvGrpSpPr/>
        <p:nvPr/>
      </p:nvGrpSpPr>
      <p:grpSpPr>
        <a:xfrm>
          <a:off x="0" y="0"/>
          <a:ext cx="0" cy="0"/>
          <a:chOff x="0" y="0"/>
          <a:chExt cx="0" cy="0"/>
        </a:xfrm>
      </p:grpSpPr>
      <p:pic>
        <p:nvPicPr>
          <p:cNvPr id="415" name="Google Shape;415;p43"/>
          <p:cNvPicPr preferRelativeResize="0"/>
          <p:nvPr/>
        </p:nvPicPr>
        <p:blipFill rotWithShape="1">
          <a:blip r:embed="rId3">
            <a:alphaModFix/>
          </a:blip>
          <a:srcRect/>
          <a:stretch/>
        </p:blipFill>
        <p:spPr>
          <a:xfrm flipH="1">
            <a:off x="-30175" y="0"/>
            <a:ext cx="9144000" cy="5233200"/>
          </a:xfrm>
          <a:prstGeom prst="rect">
            <a:avLst/>
          </a:prstGeom>
          <a:noFill/>
          <a:ln>
            <a:noFill/>
          </a:ln>
        </p:spPr>
      </p:pic>
      <p:sp>
        <p:nvSpPr>
          <p:cNvPr id="416" name="Google Shape;416;p43"/>
          <p:cNvSpPr txBox="1"/>
          <p:nvPr/>
        </p:nvSpPr>
        <p:spPr>
          <a:xfrm>
            <a:off x="0" y="0"/>
            <a:ext cx="7447500" cy="466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783F04"/>
                </a:solidFill>
                <a:latin typeface="Arial"/>
                <a:ea typeface="Arial"/>
                <a:cs typeface="Arial"/>
                <a:sym typeface="Arial"/>
              </a:rPr>
              <a:t>Today’s Message:</a:t>
            </a:r>
            <a:r>
              <a:rPr lang="en" sz="5200" b="0" i="0" u="none" strike="noStrike" cap="none">
                <a:solidFill>
                  <a:srgbClr val="783F04"/>
                </a:solidFill>
                <a:latin typeface="Arial"/>
                <a:ea typeface="Arial"/>
                <a:cs typeface="Arial"/>
                <a:sym typeface="Arial"/>
              </a:rPr>
              <a:t> </a:t>
            </a:r>
            <a:endParaRPr sz="5200" b="0" i="0" u="none" strike="noStrike" cap="none">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 sz="5200">
                <a:solidFill>
                  <a:srgbClr val="783F04"/>
                </a:solidFill>
              </a:rPr>
              <a:t> The Great </a:t>
            </a:r>
            <a:endParaRPr sz="5200">
              <a:solidFill>
                <a:srgbClr val="783F04"/>
              </a:solidFill>
            </a:endParaRPr>
          </a:p>
          <a:p>
            <a:pPr marL="0" marR="0" lvl="0" indent="0" algn="l" rtl="0">
              <a:lnSpc>
                <a:spcPct val="100000"/>
              </a:lnSpc>
              <a:spcBef>
                <a:spcPts val="0"/>
              </a:spcBef>
              <a:spcAft>
                <a:spcPts val="0"/>
              </a:spcAft>
              <a:buClr>
                <a:srgbClr val="000000"/>
              </a:buClr>
              <a:buSzPts val="4000"/>
              <a:buFont typeface="Arial"/>
              <a:buNone/>
            </a:pPr>
            <a:r>
              <a:rPr lang="en" sz="5200">
                <a:solidFill>
                  <a:srgbClr val="783F04"/>
                </a:solidFill>
              </a:rPr>
              <a:t> Tribulation</a:t>
            </a:r>
            <a:endParaRPr sz="4000" b="0" i="0" u="none" strike="noStrike" cap="none">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a:solidFill>
                <a:srgbClr val="783F04"/>
              </a:solidFill>
            </a:endParaRPr>
          </a:p>
          <a:p>
            <a:pPr marL="0" marR="0" lvl="0" indent="0" algn="l" rtl="0">
              <a:lnSpc>
                <a:spcPct val="100000"/>
              </a:lnSpc>
              <a:spcBef>
                <a:spcPts val="0"/>
              </a:spcBef>
              <a:spcAft>
                <a:spcPts val="0"/>
              </a:spcAft>
              <a:buClr>
                <a:srgbClr val="000000"/>
              </a:buClr>
              <a:buSzPts val="2000"/>
              <a:buFont typeface="Arial"/>
              <a:buNone/>
            </a:pPr>
            <a:endParaRPr sz="2000">
              <a:solidFill>
                <a:srgbClr val="783F04"/>
              </a:solidFill>
            </a:endParaRPr>
          </a:p>
          <a:p>
            <a:pPr marL="0" marR="0" lvl="0" indent="0" algn="l" rtl="0">
              <a:lnSpc>
                <a:spcPct val="100000"/>
              </a:lnSpc>
              <a:spcBef>
                <a:spcPts val="0"/>
              </a:spcBef>
              <a:spcAft>
                <a:spcPts val="0"/>
              </a:spcAft>
              <a:buClr>
                <a:srgbClr val="000000"/>
              </a:buClr>
              <a:buSzPts val="2000"/>
              <a:buFont typeface="Arial"/>
              <a:buNone/>
            </a:pPr>
            <a:endParaRPr sz="2000">
              <a:solidFill>
                <a:srgbClr val="783F04"/>
              </a:solidFill>
            </a:endParaRPr>
          </a:p>
          <a:p>
            <a:pPr marL="0" marR="0" lvl="0" indent="0" algn="l" rtl="0">
              <a:lnSpc>
                <a:spcPct val="100000"/>
              </a:lnSpc>
              <a:spcBef>
                <a:spcPts val="0"/>
              </a:spcBef>
              <a:spcAft>
                <a:spcPts val="0"/>
              </a:spcAft>
              <a:buClr>
                <a:srgbClr val="000000"/>
              </a:buClr>
              <a:buSzPts val="3500"/>
              <a:buFont typeface="Arial"/>
              <a:buNone/>
            </a:pPr>
            <a:r>
              <a:rPr lang="en" sz="3500">
                <a:solidFill>
                  <a:srgbClr val="783F04"/>
                </a:solidFill>
              </a:rPr>
              <a:t> </a:t>
            </a:r>
            <a:r>
              <a:rPr lang="en" sz="3500" b="0" i="0" u="none" strike="noStrike" cap="none">
                <a:solidFill>
                  <a:srgbClr val="783F04"/>
                </a:solidFill>
                <a:latin typeface="Arial"/>
                <a:ea typeface="Arial"/>
                <a:cs typeface="Arial"/>
                <a:sym typeface="Arial"/>
              </a:rPr>
              <a:t>Key Scriptures: </a:t>
            </a:r>
            <a:endParaRPr sz="3500" b="0" i="0" u="none" strike="noStrike" cap="none">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 sz="4000">
                <a:solidFill>
                  <a:srgbClr val="783F04"/>
                </a:solidFill>
              </a:rPr>
              <a:t>Daniel 9: 24-27</a:t>
            </a:r>
            <a:endParaRPr sz="4000" b="0" i="0" u="none" strike="noStrike" cap="none">
              <a:solidFill>
                <a:srgbClr val="783F0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0000">
              <a:srgbClr val="D9D9D9"/>
            </a:gs>
            <a:gs pos="100000">
              <a:srgbClr val="B3B3B3"/>
            </a:gs>
          </a:gsLst>
          <a:lin ang="10800025" scaled="0"/>
        </a:gradFill>
        <a:effectLst/>
      </p:bgPr>
    </p:bg>
    <p:spTree>
      <p:nvGrpSpPr>
        <p:cNvPr id="1" name="Shape 420"/>
        <p:cNvGrpSpPr/>
        <p:nvPr/>
      </p:nvGrpSpPr>
      <p:grpSpPr>
        <a:xfrm>
          <a:off x="0" y="0"/>
          <a:ext cx="0" cy="0"/>
          <a:chOff x="0" y="0"/>
          <a:chExt cx="0" cy="0"/>
        </a:xfrm>
      </p:grpSpPr>
      <p:pic>
        <p:nvPicPr>
          <p:cNvPr id="421" name="Google Shape;421;g3f107a15233_0_584" descr="Piece of old rumpled stained paper as background (Provided by Getty Images)"/>
          <p:cNvPicPr preferRelativeResize="0"/>
          <p:nvPr/>
        </p:nvPicPr>
        <p:blipFill rotWithShape="1">
          <a:blip r:embed="rId3">
            <a:alphaModFix/>
          </a:blip>
          <a:srcRect t="30900" b="30900"/>
          <a:stretch/>
        </p:blipFill>
        <p:spPr>
          <a:xfrm flipH="1">
            <a:off x="-30171" y="0"/>
            <a:ext cx="9143996" cy="5233203"/>
          </a:xfrm>
          <a:prstGeom prst="rect">
            <a:avLst/>
          </a:prstGeom>
          <a:noFill/>
          <a:ln>
            <a:noFill/>
          </a:ln>
        </p:spPr>
      </p:pic>
      <p:sp>
        <p:nvSpPr>
          <p:cNvPr id="422" name="Google Shape;422;g3f107a15233_0_584"/>
          <p:cNvSpPr txBox="1"/>
          <p:nvPr/>
        </p:nvSpPr>
        <p:spPr>
          <a:xfrm>
            <a:off x="44850" y="0"/>
            <a:ext cx="74475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783F04"/>
              </a:solidFill>
              <a:latin typeface="Arial"/>
              <a:ea typeface="Arial"/>
              <a:cs typeface="Arial"/>
              <a:sym typeface="Arial"/>
            </a:endParaRPr>
          </a:p>
        </p:txBody>
      </p:sp>
      <p:pic>
        <p:nvPicPr>
          <p:cNvPr id="423" name="Google Shape;423;g3f107a15233_0_584"/>
          <p:cNvPicPr preferRelativeResize="0"/>
          <p:nvPr/>
        </p:nvPicPr>
        <p:blipFill>
          <a:blip r:embed="rId4">
            <a:alphaModFix/>
          </a:blip>
          <a:stretch>
            <a:fillRect/>
          </a:stretch>
        </p:blipFill>
        <p:spPr>
          <a:xfrm>
            <a:off x="335400" y="411188"/>
            <a:ext cx="8412825" cy="432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27"/>
        <p:cNvGrpSpPr/>
        <p:nvPr/>
      </p:nvGrpSpPr>
      <p:grpSpPr>
        <a:xfrm>
          <a:off x="0" y="0"/>
          <a:ext cx="0" cy="0"/>
          <a:chOff x="0" y="0"/>
          <a:chExt cx="0" cy="0"/>
        </a:xfrm>
      </p:grpSpPr>
      <p:sp>
        <p:nvSpPr>
          <p:cNvPr id="428" name="Google Shape;428;p45"/>
          <p:cNvSpPr txBox="1">
            <a:spLocks noGrp="1"/>
          </p:cNvSpPr>
          <p:nvPr>
            <p:ph type="ctrTitle"/>
          </p:nvPr>
        </p:nvSpPr>
        <p:spPr>
          <a:xfrm>
            <a:off x="260750" y="-45000"/>
            <a:ext cx="8772600" cy="52335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Daniel 9:24-27</a:t>
            </a:r>
            <a:endParaRPr sz="4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l" rtl="0">
              <a:lnSpc>
                <a:spcPct val="100000"/>
              </a:lnSpc>
              <a:spcBef>
                <a:spcPts val="0"/>
              </a:spcBef>
              <a:spcAft>
                <a:spcPts val="0"/>
              </a:spcAft>
              <a:buSzPts val="5200"/>
              <a:buNone/>
            </a:pPr>
            <a:r>
              <a:rPr lang="en" sz="2000">
                <a:solidFill>
                  <a:schemeClr val="lt1"/>
                </a:solidFill>
              </a:rPr>
              <a:t>24</a:t>
            </a:r>
            <a:r>
              <a:rPr lang="en" sz="4000">
                <a:solidFill>
                  <a:schemeClr val="lt1"/>
                </a:solidFill>
              </a:rPr>
              <a:t> </a:t>
            </a:r>
            <a:r>
              <a:rPr lang="en" sz="3800">
                <a:solidFill>
                  <a:schemeClr val="lt1"/>
                </a:solidFill>
              </a:rPr>
              <a:t>“Seventy ‘sevens’ are decreed for your people and your holy city to finish transgressions, to put an end to sin, to atone for wickedness, to bring in everlasting righteousness, to seal up vision and prophecy and to anoint the Most Holy Place.</a:t>
            </a:r>
            <a:endParaRPr sz="3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32"/>
        <p:cNvGrpSpPr/>
        <p:nvPr/>
      </p:nvGrpSpPr>
      <p:grpSpPr>
        <a:xfrm>
          <a:off x="0" y="0"/>
          <a:ext cx="0" cy="0"/>
          <a:chOff x="0" y="0"/>
          <a:chExt cx="0" cy="0"/>
        </a:xfrm>
      </p:grpSpPr>
      <p:sp>
        <p:nvSpPr>
          <p:cNvPr id="433" name="Google Shape;433;p47"/>
          <p:cNvSpPr txBox="1">
            <a:spLocks noGrp="1"/>
          </p:cNvSpPr>
          <p:nvPr>
            <p:ph type="ctrTitle"/>
          </p:nvPr>
        </p:nvSpPr>
        <p:spPr>
          <a:xfrm>
            <a:off x="185700" y="233075"/>
            <a:ext cx="8772600" cy="44946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5200"/>
              <a:buNone/>
            </a:pPr>
            <a:r>
              <a:rPr lang="en" sz="2000">
                <a:solidFill>
                  <a:schemeClr val="lt1"/>
                </a:solidFill>
              </a:rPr>
              <a:t>25</a:t>
            </a:r>
            <a:r>
              <a:rPr lang="en" sz="4000">
                <a:solidFill>
                  <a:schemeClr val="lt1"/>
                </a:solidFill>
              </a:rPr>
              <a:t> “Know and understand this: From the time the word goes out to restore and rebuild Jerusalem until the Anointed One, the ruler, comes, there will be seven ‘sevens,’ and sixty-two ‘sevens.’ It will be rebuilt with streets and a trench, but in times of trouble.</a:t>
            </a:r>
            <a:endParaRPr sz="4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37"/>
        <p:cNvGrpSpPr/>
        <p:nvPr/>
      </p:nvGrpSpPr>
      <p:grpSpPr>
        <a:xfrm>
          <a:off x="0" y="0"/>
          <a:ext cx="0" cy="0"/>
          <a:chOff x="0" y="0"/>
          <a:chExt cx="0" cy="0"/>
        </a:xfrm>
      </p:grpSpPr>
      <p:sp>
        <p:nvSpPr>
          <p:cNvPr id="438" name="Google Shape;438;g3f107a15233_0_591"/>
          <p:cNvSpPr txBox="1">
            <a:spLocks noGrp="1"/>
          </p:cNvSpPr>
          <p:nvPr>
            <p:ph type="ctrTitle"/>
          </p:nvPr>
        </p:nvSpPr>
        <p:spPr>
          <a:xfrm>
            <a:off x="185700" y="72350"/>
            <a:ext cx="8772600" cy="51102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5200"/>
              <a:buNone/>
            </a:pPr>
            <a:r>
              <a:rPr lang="en" sz="2000">
                <a:solidFill>
                  <a:schemeClr val="lt1"/>
                </a:solidFill>
              </a:rPr>
              <a:t>26</a:t>
            </a:r>
            <a:r>
              <a:rPr lang="en" sz="4000">
                <a:solidFill>
                  <a:schemeClr val="lt1"/>
                </a:solidFill>
              </a:rPr>
              <a:t> After the sixty-two ‘sevens,’ the Anointed One will be put to death and will have nothing. The people of the ruler who will come will destroy the city and the sanctuary. The end will come like a flood: War will continue until the end, and desolations have been decreed.</a:t>
            </a:r>
            <a:endParaRPr sz="4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42"/>
        <p:cNvGrpSpPr/>
        <p:nvPr/>
      </p:nvGrpSpPr>
      <p:grpSpPr>
        <a:xfrm>
          <a:off x="0" y="0"/>
          <a:ext cx="0" cy="0"/>
          <a:chOff x="0" y="0"/>
          <a:chExt cx="0" cy="0"/>
        </a:xfrm>
      </p:grpSpPr>
      <p:sp>
        <p:nvSpPr>
          <p:cNvPr id="443" name="Google Shape;443;g3f107a15233_0_595"/>
          <p:cNvSpPr txBox="1">
            <a:spLocks noGrp="1"/>
          </p:cNvSpPr>
          <p:nvPr>
            <p:ph type="ctrTitle"/>
          </p:nvPr>
        </p:nvSpPr>
        <p:spPr>
          <a:xfrm>
            <a:off x="185700" y="72350"/>
            <a:ext cx="8772600" cy="44946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5200"/>
              <a:buNone/>
            </a:pPr>
            <a:r>
              <a:rPr lang="en" sz="2000">
                <a:solidFill>
                  <a:schemeClr val="lt1"/>
                </a:solidFill>
              </a:rPr>
              <a:t>27</a:t>
            </a:r>
            <a:r>
              <a:rPr lang="en" sz="4000">
                <a:solidFill>
                  <a:schemeClr val="lt1"/>
                </a:solidFill>
              </a:rPr>
              <a:t> He will confirm a covenant with many for one ‘seven.’ In the middle of the ‘seven’ he will put an end to sacrifice and offering. And at the temple he will set up an abomination that causes desolation, until the end that is decreed is poured out on him.</a:t>
            </a:r>
            <a:endParaRPr sz="4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47"/>
        <p:cNvGrpSpPr/>
        <p:nvPr/>
      </p:nvGrpSpPr>
      <p:grpSpPr>
        <a:xfrm>
          <a:off x="0" y="0"/>
          <a:ext cx="0" cy="0"/>
          <a:chOff x="0" y="0"/>
          <a:chExt cx="0" cy="0"/>
        </a:xfrm>
      </p:grpSpPr>
      <p:sp>
        <p:nvSpPr>
          <p:cNvPr id="448" name="Google Shape;448;p46"/>
          <p:cNvSpPr txBox="1">
            <a:spLocks noGrp="1"/>
          </p:cNvSpPr>
          <p:nvPr>
            <p:ph type="ctrTitle"/>
          </p:nvPr>
        </p:nvSpPr>
        <p:spPr>
          <a:xfrm>
            <a:off x="260750" y="16650"/>
            <a:ext cx="8772600" cy="28938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4000" b="1">
                <a:solidFill>
                  <a:schemeClr val="lt1"/>
                </a:solidFill>
              </a:rPr>
              <a:t>Jeremiah 30:7</a:t>
            </a:r>
            <a:endParaRPr sz="4000" b="1">
              <a:solidFill>
                <a:schemeClr val="lt1"/>
              </a:solidFill>
            </a:endParaRPr>
          </a:p>
          <a:p>
            <a:pPr marL="0" lvl="0" indent="0" algn="ctr" rtl="0">
              <a:lnSpc>
                <a:spcPct val="100000"/>
              </a:lnSpc>
              <a:spcBef>
                <a:spcPts val="0"/>
              </a:spcBef>
              <a:spcAft>
                <a:spcPts val="0"/>
              </a:spcAft>
              <a:buSzPts val="5200"/>
              <a:buNone/>
            </a:pPr>
            <a:endParaRPr sz="2000" b="1">
              <a:solidFill>
                <a:schemeClr val="lt1"/>
              </a:solidFill>
            </a:endParaRPr>
          </a:p>
          <a:p>
            <a:pPr marL="0" lvl="0" indent="0" algn="l" rtl="0">
              <a:lnSpc>
                <a:spcPct val="100000"/>
              </a:lnSpc>
              <a:spcBef>
                <a:spcPts val="0"/>
              </a:spcBef>
              <a:spcAft>
                <a:spcPts val="0"/>
              </a:spcAft>
              <a:buSzPts val="5200"/>
              <a:buNone/>
            </a:pPr>
            <a:r>
              <a:rPr lang="en" sz="4000">
                <a:solidFill>
                  <a:schemeClr val="lt1"/>
                </a:solidFill>
              </a:rPr>
              <a:t>“</a:t>
            </a:r>
            <a:r>
              <a:rPr lang="en" sz="3800">
                <a:solidFill>
                  <a:schemeClr val="lt1"/>
                </a:solidFill>
              </a:rPr>
              <a:t>How awful that day will be! No other will be like it. It will be a time of trouble for Jacob, but he will be saved out of it.”</a:t>
            </a:r>
            <a:endParaRPr sz="38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723</Words>
  <Application>Microsoft Office PowerPoint</Application>
  <PresentationFormat>On-screen Show (16:9)</PresentationFormat>
  <Paragraphs>82</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Spectral SemiBold</vt:lpstr>
      <vt:lpstr>Simple Light</vt:lpstr>
      <vt:lpstr>PowerPoint Presentation</vt:lpstr>
      <vt:lpstr>New Message Series:</vt:lpstr>
      <vt:lpstr>PowerPoint Presentation</vt:lpstr>
      <vt:lpstr>PowerPoint Presentation</vt:lpstr>
      <vt:lpstr>Daniel 9:24-27  24 “Seventy ‘sevens’ are decreed for your people and your holy city to finish transgressions, to put an end to sin, to atone for wickedness, to bring in everlasting righteousness, to seal up vision and prophecy and to anoint the Most Holy Place.</vt:lpstr>
      <vt:lpstr>25 “Know and understand this: From the time the word goes out to restore and rebuild Jerusalem until the Anointed One, the ruler, comes, there will be seven ‘sevens,’ and sixty-two ‘sevens.’ It will be rebuilt with streets and a trench, but in times of trouble.</vt:lpstr>
      <vt:lpstr>26 After the sixty-two ‘sevens,’ the Anointed One will be put to death and will have nothing. The people of the ruler who will come will destroy the city and the sanctuary. The end will come like a flood: War will continue until the end, and desolations have been decreed.</vt:lpstr>
      <vt:lpstr>27 He will confirm a covenant with many for one ‘seven.’ In the middle of the ‘seven’ he will put an end to sacrifice and offering. And at the temple he will set up an abomination that causes desolation, until the end that is decreed is poured out on him.</vt:lpstr>
      <vt:lpstr>Jeremiah 30:7  “How awful that day will be! No other will be like it. It will be a time of trouble for Jacob, but he will be saved out of it.”</vt:lpstr>
      <vt:lpstr>PowerPoint Presentation</vt:lpstr>
      <vt:lpstr>Isaiah 2:12  The Lord Almighty has a day in store for all the proud and lofty, for all that is exalted (and they will be humbled).</vt:lpstr>
      <vt:lpstr>1 Thessalonians 5:2         for you know very well that the day of the Lord will come like a thief in the night.</vt:lpstr>
      <vt:lpstr>Deuteronomy 4:30   When you are in distress and all these things have happened to you, then in later days you will return to the Lord your God and obey him.</vt:lpstr>
      <vt:lpstr>James 5:8   You too, be patient and stand firm, because the Lord’s coming is near.</vt:lpstr>
      <vt:lpstr>Mark 13:19-20  Because those will be days of distress unequaled from the beginning, when God created the world, until now-and never to be equaled again. If the Lord had not cut short those days, no one would </vt:lpstr>
      <vt:lpstr>survive. But for the sake of the elect, whom he has chosen, he has shortened them.</vt:lpstr>
      <vt:lpstr>2 Thessalonians 2:3-4  …the man of lawlessness is revealed, the man doomed to destruction. He will oppose and will exalt himself over everything that is called God or is worshipped, so that he sets himself up in God’s temple, proclaiming himself to be God.</vt:lpstr>
      <vt:lpstr>PowerPoint Presentation</vt:lpstr>
      <vt:lpstr>Revelation 16:9  They were seared by the intense heat and they cursed the name of God, who had control over these plagues, but they refused to repent and glorify him.</vt:lpstr>
      <vt:lpstr>The Wedding Feast  Tribulation</vt:lpstr>
      <vt:lpstr>Revelation 19:7-9  Let us rejoice and be glad and give him glory! For the wedding of the Lamb has come, and his bride has made herself ready. Fine linen, bright and clean, was given her to wear…Blessed are those who are invited to the wedding supper of the Lamb!</vt:lpstr>
      <vt:lpstr>Revelation 22:20  He who testifies to these things says,   ‘Yes, I am coming soon.’   Amen. Come, Lord Jesus.</vt:lpstr>
      <vt:lpstr>PowerPoint Presentation</vt:lpstr>
      <vt:lpstr>Revelation 19:7-9  Let us rejoice and be glad and give him glory! For the wedding of the Lamb has come, and his bride has made herself ready. Fine linen, bright and clean, was given her to wear…Blessed are those who are invited to the wedding supper of the Lamb!</vt:lpstr>
      <vt:lpstr>Revelation 22:20  He who testifies to these things says,   ‘Yes, I am coming soon.’   Amen. Come, Lord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ccc media</dc:creator>
  <cp:lastModifiedBy>ccc media</cp:lastModifiedBy>
  <cp:revision>1</cp:revision>
  <dcterms:modified xsi:type="dcterms:W3CDTF">2026-06-16T22:21:54Z</dcterms:modified>
</cp:coreProperties>
</file>