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3" r:id="rId1"/>
    <p:sldMasterId id="2147483694" r:id="rId2"/>
  </p:sldMasterIdLst>
  <p:notesMasterIdLst>
    <p:notesMasterId r:id="rId10"/>
  </p:notesMasterIdLst>
  <p:sldIdLst>
    <p:sldId id="300" r:id="rId3"/>
    <p:sldId id="302" r:id="rId4"/>
    <p:sldId id="303" r:id="rId5"/>
    <p:sldId id="304" r:id="rId6"/>
    <p:sldId id="305" r:id="rId7"/>
    <p:sldId id="306" r:id="rId8"/>
    <p:sldId id="307" r:id="rId9"/>
  </p:sldIdLst>
  <p:sldSz cx="9144000" cy="5143500" type="screen16x9"/>
  <p:notesSz cx="6858000" cy="9144000"/>
  <p:embeddedFontLst>
    <p:embeddedFont>
      <p:font typeface="Architects Daughter" panose="020B0604020202020204" charset="0"/>
      <p:regular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592">
          <p15:clr>
            <a:srgbClr val="A4A3A4"/>
          </p15:clr>
        </p15:guide>
        <p15:guide id="3" orient="horz" pos="2376">
          <p15:clr>
            <a:srgbClr val="9AA0A6"/>
          </p15:clr>
        </p15:guide>
        <p15:guide id="4" orient="horz" pos="216">
          <p15:clr>
            <a:srgbClr val="9AA0A6"/>
          </p15:clr>
        </p15:guide>
        <p15:guide id="5" pos="14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9" d="100"/>
          <a:sy n="139" d="100"/>
        </p:scale>
        <p:origin x="804" y="114"/>
      </p:cViewPr>
      <p:guideLst>
        <p:guide orient="horz" pos="1620"/>
        <p:guide pos="2592"/>
        <p:guide orient="horz" pos="2376"/>
        <p:guide orient="horz" pos="216"/>
        <p:guide pos="14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1.fntdata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36d214ebddd_0_5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4" name="Google Shape;464;g36d214ebddd_0_5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36f498be897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6" name="Google Shape;476;g36f498be897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3606438ef06_0_6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4" name="Google Shape;484;g3606438ef06_0_6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3709b7e706e_0_3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1" name="Google Shape;491;g3709b7e706e_0_3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g36f498be897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6" name="Google Shape;496;g36f498be897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g36d214ebddd_0_5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1" name="Google Shape;501;g36d214ebddd_0_5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g3709b7e706e_0_3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6" name="Google Shape;506;g3709b7e706e_0_3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6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1" name="Google Shape;101;p26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02" name="Google Shape;102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7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05" name="Google Shape;105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9" name="Google Shape;109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13" name="Google Shape;113;p29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14" name="Google Shape;114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1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20" name="Google Shape;120;p31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21" name="Google Shape;121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2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24" name="Google Shape;124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33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28" name="Google Shape;128;p33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29" name="Google Shape;129;p33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0" name="Google Shape;130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4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133" name="Google Shape;133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5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36" name="Google Shape;136;p35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7" name="Google Shape;137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2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7" name="Google Shape;97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98" name="Google Shape;98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6" name="Google Shape;466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2324" y="118350"/>
            <a:ext cx="8493543" cy="5025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8" name="Google Shape;478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4743447" cy="257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9" name="Google Shape;479;p9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43447" y="0"/>
            <a:ext cx="4400553" cy="2538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480" name="Google Shape;480;p9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2571750"/>
            <a:ext cx="4743447" cy="2605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Google Shape;481;p9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43447" y="2538162"/>
            <a:ext cx="4400553" cy="26053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96"/>
          <p:cNvSpPr txBox="1"/>
          <p:nvPr/>
        </p:nvSpPr>
        <p:spPr>
          <a:xfrm>
            <a:off x="2398725" y="4136825"/>
            <a:ext cx="4530000" cy="5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487" name="Google Shape;487;p96"/>
          <p:cNvSpPr txBox="1"/>
          <p:nvPr/>
        </p:nvSpPr>
        <p:spPr>
          <a:xfrm>
            <a:off x="24150" y="582375"/>
            <a:ext cx="9095700" cy="7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Today’s Message</a:t>
            </a:r>
            <a:endParaRPr sz="3500"/>
          </a:p>
        </p:txBody>
      </p:sp>
      <p:sp>
        <p:nvSpPr>
          <p:cNvPr id="488" name="Google Shape;488;p96"/>
          <p:cNvSpPr txBox="1"/>
          <p:nvPr/>
        </p:nvSpPr>
        <p:spPr>
          <a:xfrm>
            <a:off x="697150" y="1305663"/>
            <a:ext cx="7574400" cy="35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500" b="1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Keeping Step </a:t>
            </a:r>
            <a:endParaRPr sz="5500" b="1">
              <a:solidFill>
                <a:schemeClr val="dk1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500" b="1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with the Spirit</a:t>
            </a:r>
            <a:endParaRPr sz="2000" b="1">
              <a:solidFill>
                <a:schemeClr val="dk1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Key Scripture</a:t>
            </a:r>
            <a:r>
              <a:rPr lang="en" sz="5500" b="1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 </a:t>
            </a:r>
            <a:endParaRPr sz="5500" b="1">
              <a:solidFill>
                <a:schemeClr val="dk1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500" b="1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Galatians 5:22-23</a:t>
            </a:r>
            <a:endParaRPr sz="5500" b="1">
              <a:solidFill>
                <a:schemeClr val="dk1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C232"/>
        </a:solidFill>
        <a:effectLst/>
      </p:bgPr>
    </p:bg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3" name="Google Shape;493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0246" y="-4"/>
            <a:ext cx="5465675" cy="546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8" name="Google Shape;498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77713"/>
            <a:ext cx="9143999" cy="45105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3" name="Google Shape;503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01889"/>
            <a:ext cx="9143999" cy="41801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8" name="Google Shape;508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9800" y="-30450"/>
            <a:ext cx="5204400" cy="520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</Words>
  <Application>Microsoft Office PowerPoint</Application>
  <PresentationFormat>On-screen Show (16:9)</PresentationFormat>
  <Paragraphs>5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Architects Daughter</vt:lpstr>
      <vt:lpstr>Simple Light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ccc media</cp:lastModifiedBy>
  <cp:revision>1</cp:revision>
  <dcterms:modified xsi:type="dcterms:W3CDTF">2026-09-05T21:11:41Z</dcterms:modified>
</cp:coreProperties>
</file>