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4" r:id="rId1"/>
    <p:sldMasterId id="2147483705" r:id="rId2"/>
  </p:sldMasterIdLst>
  <p:notesMasterIdLst>
    <p:notesMasterId r:id="rId12"/>
  </p:notesMasterIdLst>
  <p:sldIdLst>
    <p:sldId id="260" r:id="rId3"/>
    <p:sldId id="261" r:id="rId4"/>
    <p:sldId id="285" r:id="rId5"/>
    <p:sldId id="286" r:id="rId6"/>
    <p:sldId id="287" r:id="rId7"/>
    <p:sldId id="288" r:id="rId8"/>
    <p:sldId id="289" r:id="rId9"/>
    <p:sldId id="290" r:id="rId10"/>
    <p:sldId id="291" r:id="rId11"/>
  </p:sldIdLst>
  <p:sldSz cx="9144000" cy="5143500" type="screen16x9"/>
  <p:notesSz cx="6858000" cy="9144000"/>
  <p:embeddedFontLst>
    <p:embeddedFont>
      <p:font typeface="Architects Daughter" panose="020B060402020202020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0" y="60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760dc026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760dc026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709b7e706e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709b7e706e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6d214ebddd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6d214ebddd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6d214ebddd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6d214ebddd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760864d7f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760864d7f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6f498be8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6f498be8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760864d7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760864d7f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music.youtube.com/watch?v=dCU0IP5ioa8&amp;list=PLrXXV5ap7yJ5bEwos_Y_MZiI2OXafEOq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CU0IP5ioa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800" y="-30450"/>
            <a:ext cx="5204400" cy="52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65"/>
          <p:cNvSpPr txBox="1"/>
          <p:nvPr/>
        </p:nvSpPr>
        <p:spPr>
          <a:xfrm>
            <a:off x="6429400" y="4480800"/>
            <a:ext cx="2845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https://music.youtube.com/watch?v=dCU0IP5ioa8&amp;list=PLrXXV5ap7yJ5bEwos_Y_MZiI2OXafEOqf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66" descr="Want to learn the Fruits of the Spirit (Gal. 5:22)." title="Fruit of the Spirit So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90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02" name="Google Shape;402;p90"/>
          <p:cNvSpPr txBox="1"/>
          <p:nvPr/>
        </p:nvSpPr>
        <p:spPr>
          <a:xfrm>
            <a:off x="24150" y="582375"/>
            <a:ext cx="9095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Today’s Message</a:t>
            </a:r>
            <a:endParaRPr sz="3500"/>
          </a:p>
        </p:txBody>
      </p:sp>
      <p:sp>
        <p:nvSpPr>
          <p:cNvPr id="403" name="Google Shape;403;p90"/>
          <p:cNvSpPr txBox="1"/>
          <p:nvPr/>
        </p:nvSpPr>
        <p:spPr>
          <a:xfrm>
            <a:off x="697150" y="1305663"/>
            <a:ext cx="75744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Keeping Step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with the Spirit</a:t>
            </a:r>
            <a:endParaRPr sz="20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Key Scripture</a:t>
            </a: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Galatians 5:22-23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46" y="-4"/>
            <a:ext cx="5465675" cy="54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863" y="440875"/>
            <a:ext cx="7610275" cy="426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075" y="149876"/>
            <a:ext cx="7951852" cy="4174724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93"/>
          <p:cNvSpPr txBox="1"/>
          <p:nvPr/>
        </p:nvSpPr>
        <p:spPr>
          <a:xfrm>
            <a:off x="233250" y="4276500"/>
            <a:ext cx="86775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8 Ways to spot a good man (person)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94"/>
          <p:cNvSpPr txBox="1"/>
          <p:nvPr/>
        </p:nvSpPr>
        <p:spPr>
          <a:xfrm>
            <a:off x="233250" y="33300"/>
            <a:ext cx="86775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1. Eye Contact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2. Respect for boundaries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3. Positive body language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4. Active listening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5. </a:t>
            </a:r>
            <a:r>
              <a:rPr lang="en" sz="4000" b="1" i="1">
                <a:solidFill>
                  <a:schemeClr val="lt1"/>
                </a:solidFill>
              </a:rPr>
              <a:t>Kindness</a:t>
            </a:r>
            <a:r>
              <a:rPr lang="en" sz="4000">
                <a:solidFill>
                  <a:schemeClr val="lt1"/>
                </a:solidFill>
              </a:rPr>
              <a:t> to others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6. Honesty from the start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7. Good communication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8. Consistency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625" y="970863"/>
            <a:ext cx="4811400" cy="3201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96"/>
          <p:cNvSpPr txBox="1"/>
          <p:nvPr/>
        </p:nvSpPr>
        <p:spPr>
          <a:xfrm>
            <a:off x="5868175" y="681325"/>
            <a:ext cx="26568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Kind deeds reflect a good heart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~Rabbi Rod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436" name="Google Shape;436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1775" y="3286747"/>
            <a:ext cx="783225" cy="772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On-screen Show (16:9)</PresentationFormat>
  <Paragraphs>19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Architects Daughter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ccc media</cp:lastModifiedBy>
  <cp:revision>1</cp:revision>
  <dcterms:modified xsi:type="dcterms:W3CDTF">2026-09-01T19:48:01Z</dcterms:modified>
</cp:coreProperties>
</file>