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3" r:id="rId1"/>
    <p:sldMasterId id="2147483694" r:id="rId2"/>
  </p:sldMasterIdLst>
  <p:notesMasterIdLst>
    <p:notesMasterId r:id="rId13"/>
  </p:notesMasterIdLst>
  <p:sldIdLst>
    <p:sldId id="260" r:id="rId3"/>
    <p:sldId id="261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4" r:id="rId12"/>
  </p:sldIdLst>
  <p:sldSz cx="9144000" cy="5143500" type="screen16x9"/>
  <p:notesSz cx="6858000" cy="9144000"/>
  <p:embeddedFontLst>
    <p:embeddedFont>
      <p:font typeface="Architects Daughter" panose="020B0604020202020204" charset="0"/>
      <p:regular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592">
          <p15:clr>
            <a:srgbClr val="A4A3A4"/>
          </p15:clr>
        </p15:guide>
        <p15:guide id="3" orient="horz" pos="2376">
          <p15:clr>
            <a:srgbClr val="9AA0A6"/>
          </p15:clr>
        </p15:guide>
        <p15:guide id="4" orient="horz" pos="216">
          <p15:clr>
            <a:srgbClr val="9AA0A6"/>
          </p15:clr>
        </p15:guide>
        <p15:guide id="5" pos="14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CB423F-1E78-47F4-8FF9-D2EB256911B7}" v="1" dt="2026-09-01T18:19:34.5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9" d="100"/>
          <a:sy n="139" d="100"/>
        </p:scale>
        <p:origin x="804" y="102"/>
      </p:cViewPr>
      <p:guideLst>
        <p:guide orient="horz" pos="1620"/>
        <p:guide pos="2592"/>
        <p:guide orient="horz" pos="2376"/>
        <p:guide orient="horz" pos="216"/>
        <p:guide pos="14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709b7e706e_0_3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3709b7e706e_0_3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82a6d880a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382a6d880a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3854351c4e3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3854351c4e3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3854351c4e3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3854351c4e3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3854351c4e3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3854351c4e3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3854351c4e3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3854351c4e3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3854351c4e3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3854351c4e3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3606438ef06_0_6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" name="Google Shape;352;g3606438ef06_0_6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3709b7e706e_0_3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3709b7e706e_0_3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36f498be897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36f498be897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6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1" name="Google Shape;101;p26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02" name="Google Shape;102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7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05" name="Google Shape;105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9" name="Google Shape;109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13" name="Google Shape;113;p29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14" name="Google Shape;114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1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20" name="Google Shape;120;p31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21" name="Google Shape;121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2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24" name="Google Shape;124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33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28" name="Google Shape;128;p33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29" name="Google Shape;129;p33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0" name="Google Shape;130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4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133" name="Google Shape;133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5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36" name="Google Shape;136;p35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7" name="Google Shape;137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1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7" name="Google Shape;97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98" name="Google Shape;98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4" Type="http://schemas.openxmlformats.org/officeDocument/2006/relationships/hyperlink" Target="https://music.youtube.com/watch?v=dCU0IP5ioa8&amp;list=PLrXXV5ap7yJ5bEwos_Y_MZiI2OXafEOqf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dCU0IP5ioa8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9800" y="-30450"/>
            <a:ext cx="5204400" cy="520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53"/>
          <p:cNvSpPr txBox="1"/>
          <p:nvPr/>
        </p:nvSpPr>
        <p:spPr>
          <a:xfrm>
            <a:off x="6429400" y="4480800"/>
            <a:ext cx="28452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chemeClr val="hlink"/>
                </a:solidFill>
                <a:hlinkClick r:id="rId4"/>
              </a:rPr>
              <a:t>https://music.youtube.com/watch?v=dCU0IP5ioa8&amp;list=PLrXXV5ap7yJ5bEwos_Y_MZiI2OXafEOqf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54" descr="Want to learn the Fruits of the Spirit (Gal. 5:22)." title="Fruit of the Spirit Song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Google Shape;327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9000" y="152400"/>
            <a:ext cx="645159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3725" y="59950"/>
            <a:ext cx="3629027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53277" y="751888"/>
            <a:ext cx="4606449" cy="34548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" name="Google Shape;338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3050" y="157550"/>
            <a:ext cx="6437898" cy="4828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3" name="Google Shape;343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375" y="1167850"/>
            <a:ext cx="3432300" cy="257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54125" y="484525"/>
            <a:ext cx="5254502" cy="39408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9" name="Google Shape;349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3088" y="152400"/>
            <a:ext cx="6197833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75"/>
          <p:cNvSpPr txBox="1"/>
          <p:nvPr/>
        </p:nvSpPr>
        <p:spPr>
          <a:xfrm>
            <a:off x="2398725" y="4136825"/>
            <a:ext cx="4530000" cy="5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355" name="Google Shape;355;p75"/>
          <p:cNvSpPr txBox="1"/>
          <p:nvPr/>
        </p:nvSpPr>
        <p:spPr>
          <a:xfrm>
            <a:off x="24150" y="582375"/>
            <a:ext cx="9095700" cy="7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Today’s Message</a:t>
            </a:r>
            <a:endParaRPr sz="3500"/>
          </a:p>
        </p:txBody>
      </p:sp>
      <p:sp>
        <p:nvSpPr>
          <p:cNvPr id="356" name="Google Shape;356;p75"/>
          <p:cNvSpPr txBox="1"/>
          <p:nvPr/>
        </p:nvSpPr>
        <p:spPr>
          <a:xfrm>
            <a:off x="697150" y="1305663"/>
            <a:ext cx="7574400" cy="35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500" b="1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Keeping Step </a:t>
            </a:r>
            <a:endParaRPr sz="5500" b="1">
              <a:solidFill>
                <a:schemeClr val="dk1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500" b="1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with the Spirit</a:t>
            </a:r>
            <a:endParaRPr sz="2000" b="1">
              <a:solidFill>
                <a:schemeClr val="dk1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Key Scripture</a:t>
            </a:r>
            <a:r>
              <a:rPr lang="en" sz="5500" b="1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 </a:t>
            </a:r>
            <a:endParaRPr sz="5500" b="1">
              <a:solidFill>
                <a:schemeClr val="dk1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500" b="1">
                <a:solidFill>
                  <a:schemeClr val="dk1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Galatians 5:22-23</a:t>
            </a:r>
            <a:endParaRPr sz="5500" b="1">
              <a:solidFill>
                <a:schemeClr val="dk1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C232"/>
        </a:solidFill>
        <a:effectLst/>
      </p:bgPr>
    </p:bg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" name="Google Shape;361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0246" y="-4"/>
            <a:ext cx="5465675" cy="546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" name="Google Shape;366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950" y="152400"/>
            <a:ext cx="8535450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77"/>
          <p:cNvSpPr txBox="1"/>
          <p:nvPr/>
        </p:nvSpPr>
        <p:spPr>
          <a:xfrm>
            <a:off x="2538500" y="3952875"/>
            <a:ext cx="4308900" cy="10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300" b="1">
                <a:solidFill>
                  <a:schemeClr val="dk1"/>
                </a:solidFill>
              </a:rPr>
              <a:t>Self-Control</a:t>
            </a:r>
            <a:endParaRPr sz="5300"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</Words>
  <Application>Microsoft Office PowerPoint</Application>
  <PresentationFormat>On-screen Show (16:9)</PresentationFormat>
  <Paragraphs>7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Architects Daughter</vt:lpstr>
      <vt:lpstr>Simple Light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ccc media</cp:lastModifiedBy>
  <cp:revision>1</cp:revision>
  <dcterms:modified xsi:type="dcterms:W3CDTF">2026-09-01T18:20:37Z</dcterms:modified>
</cp:coreProperties>
</file>