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2" r:id="rId1"/>
  </p:sldMasterIdLst>
  <p:notesMasterIdLst>
    <p:notesMasterId r:id="rId16"/>
  </p:notesMasterIdLst>
  <p:sldIdLst>
    <p:sldId id="298" r:id="rId2"/>
    <p:sldId id="299" r:id="rId3"/>
    <p:sldId id="300" r:id="rId4"/>
    <p:sldId id="301" r:id="rId5"/>
    <p:sldId id="302" r:id="rId6"/>
    <p:sldId id="303" r:id="rId7"/>
    <p:sldId id="304" r:id="rId8"/>
    <p:sldId id="305" r:id="rId9"/>
    <p:sldId id="306" r:id="rId10"/>
    <p:sldId id="307" r:id="rId11"/>
    <p:sldId id="308" r:id="rId12"/>
    <p:sldId id="309" r:id="rId13"/>
    <p:sldId id="310" r:id="rId14"/>
    <p:sldId id="323" r:id="rId15"/>
  </p:sldIdLst>
  <p:sldSz cx="9144000" cy="5143500" type="screen16x9"/>
  <p:notesSz cx="6858000" cy="9144000"/>
  <p:embeddedFontLst>
    <p:embeddedFont>
      <p:font typeface="Playfair Display" panose="00000500000000000000" pitchFamily="2"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592">
          <p15:clr>
            <a:srgbClr val="A4A3A4"/>
          </p15:clr>
        </p15:guide>
        <p15:guide id="3" orient="horz" pos="2376">
          <p15:clr>
            <a:srgbClr val="9AA0A6"/>
          </p15:clr>
        </p15:guide>
        <p15:guide id="4" orient="horz" pos="216">
          <p15:clr>
            <a:srgbClr val="9AA0A6"/>
          </p15:clr>
        </p15:guide>
        <p15:guide id="5" pos="144">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294" y="66"/>
      </p:cViewPr>
      <p:guideLst>
        <p:guide orient="horz" pos="1620"/>
        <p:guide pos="2592"/>
        <p:guide orient="horz" pos="2376"/>
        <p:guide orient="horz" pos="216"/>
        <p:guide pos="1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3bf497a72f4_0_59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 name="Google Shape;378;g3bf497a72f4_0_5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3bf497a72f4_0_6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g3bf497a72f4_0_6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3de5c029adb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0" name="Google Shape;390;g3de5c029adb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3bf497a72f4_0_6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3bf497a72f4_0_6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3de5c029adb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2" name="Google Shape;402;g3de5c029adb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3d473f55b77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3d473f55b77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3c4e72bc6a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 name="Google Shape;412;g3c4e72bc6a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3de5c029adb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3de5c029adb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3cdeecfdcf6_0_1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2" name="Google Shape;422;g3cdeecfdcf6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3d758061ac7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3d758061ac7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3d758061ac7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2" name="Google Shape;432;g3d758061ac7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3d758061ac7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7" name="Google Shape;437;g3d758061ac7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3de5c029adb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2" name="Google Shape;442;g3de5c029adb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g30083057bfd_0_2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0" name="Google Shape;510;g30083057bfd_0_2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sp>
        <p:nvSpPr>
          <p:cNvPr id="55" name="Google Shape;55;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sp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56" name="Google Shape;56;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sp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57" name="Google Shape;57;p14"/>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sp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60" name="Google Shape;60;p15"/>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1"/>
        <p:cNvGrpSpPr/>
        <p:nvPr/>
      </p:nvGrpSpPr>
      <p:grpSpPr>
        <a:xfrm>
          <a:off x="0" y="0"/>
          <a:ext cx="0" cy="0"/>
          <a:chOff x="0" y="0"/>
          <a:chExt cx="0" cy="0"/>
        </a:xfrm>
      </p:grpSpPr>
      <p:sp>
        <p:nvSpPr>
          <p:cNvPr id="62" name="Google Shape;6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3" name="Google Shape;6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sp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64" name="Google Shape;64;p16"/>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5"/>
        <p:cNvGrpSpPr/>
        <p:nvPr/>
      </p:nvGrpSpPr>
      <p:grpSpPr>
        <a:xfrm>
          <a:off x="0" y="0"/>
          <a:ext cx="0" cy="0"/>
          <a:chOff x="0" y="0"/>
          <a:chExt cx="0" cy="0"/>
        </a:xfrm>
      </p:grpSpPr>
      <p:sp>
        <p:nvSpPr>
          <p:cNvPr id="66" name="Google Shape;66;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7" name="Google Shape;67;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8" name="Google Shape;68;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9" name="Google Shape;69;p17"/>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0"/>
        <p:cNvGrpSpPr/>
        <p:nvPr/>
      </p:nvGrpSpPr>
      <p:grpSpPr>
        <a:xfrm>
          <a:off x="0" y="0"/>
          <a:ext cx="0" cy="0"/>
          <a:chOff x="0" y="0"/>
          <a:chExt cx="0" cy="0"/>
        </a:xfrm>
      </p:grpSpPr>
      <p:sp>
        <p:nvSpPr>
          <p:cNvPr id="71" name="Google Shape;71;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sp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2" name="Google Shape;72;p18"/>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3"/>
        <p:cNvGrpSpPr/>
        <p:nvPr/>
      </p:nvGrpSpPr>
      <p:grpSpPr>
        <a:xfrm>
          <a:off x="0" y="0"/>
          <a:ext cx="0" cy="0"/>
          <a:chOff x="0" y="0"/>
          <a:chExt cx="0" cy="0"/>
        </a:xfrm>
      </p:grpSpPr>
      <p:sp>
        <p:nvSpPr>
          <p:cNvPr id="74" name="Google Shape;74;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sp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75" name="Google Shape;75;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76" name="Google Shape;76;p19"/>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7"/>
        <p:cNvGrpSpPr/>
        <p:nvPr/>
      </p:nvGrpSpPr>
      <p:grpSpPr>
        <a:xfrm>
          <a:off x="0" y="0"/>
          <a:ext cx="0" cy="0"/>
          <a:chOff x="0" y="0"/>
          <a:chExt cx="0" cy="0"/>
        </a:xfrm>
      </p:grpSpPr>
      <p:sp>
        <p:nvSpPr>
          <p:cNvPr id="78" name="Google Shape;78;p2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sp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79" name="Google Shape;79;p20"/>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sp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83" name="Google Shape;83;p2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sp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84" name="Google Shape;84;p2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sp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85" name="Google Shape;85;p21"/>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6"/>
        <p:cNvGrpSpPr/>
        <p:nvPr/>
      </p:nvGrpSpPr>
      <p:grpSpPr>
        <a:xfrm>
          <a:off x="0" y="0"/>
          <a:ext cx="0" cy="0"/>
          <a:chOff x="0" y="0"/>
          <a:chExt cx="0" cy="0"/>
        </a:xfrm>
      </p:grpSpPr>
      <p:sp>
        <p:nvSpPr>
          <p:cNvPr id="87" name="Google Shape;87;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spAutoFit/>
          </a:bodyPr>
          <a:lstStyle>
            <a:lvl1pPr marL="457200" lvl="0" indent="-228600">
              <a:lnSpc>
                <a:spcPct val="100000"/>
              </a:lnSpc>
              <a:spcBef>
                <a:spcPts val="0"/>
              </a:spcBef>
              <a:spcAft>
                <a:spcPts val="0"/>
              </a:spcAft>
              <a:buSzPts val="1800"/>
              <a:buNone/>
              <a:defRPr/>
            </a:lvl1pPr>
          </a:lstStyle>
          <a:p>
            <a:endParaRPr/>
          </a:p>
        </p:txBody>
      </p:sp>
      <p:sp>
        <p:nvSpPr>
          <p:cNvPr id="88" name="Google Shape;88;p22"/>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9"/>
        <p:cNvGrpSpPr/>
        <p:nvPr/>
      </p:nvGrpSpPr>
      <p:grpSpPr>
        <a:xfrm>
          <a:off x="0" y="0"/>
          <a:ext cx="0" cy="0"/>
          <a:chOff x="0" y="0"/>
          <a:chExt cx="0" cy="0"/>
        </a:xfrm>
      </p:grpSpPr>
      <p:sp>
        <p:nvSpPr>
          <p:cNvPr id="90" name="Google Shape;90;p23"/>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sp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1" name="Google Shape;91;p2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sp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92" name="Google Shape;92;p23"/>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3"/>
        <p:cNvGrpSpPr/>
        <p:nvPr/>
      </p:nvGrpSpPr>
      <p:grpSpPr>
        <a:xfrm>
          <a:off x="0" y="0"/>
          <a:ext cx="0" cy="0"/>
          <a:chOff x="0" y="0"/>
          <a:chExt cx="0" cy="0"/>
        </a:xfrm>
      </p:grpSpPr>
      <p:sp>
        <p:nvSpPr>
          <p:cNvPr id="94" name="Google Shape;94;p24"/>
          <p:cNvSpPr txBox="1">
            <a:spLocks noGrp="1"/>
          </p:cNvSpPr>
          <p:nvPr>
            <p:ph type="sldNum" idx="12"/>
          </p:nvPr>
        </p:nvSpPr>
        <p:spPr>
          <a:xfrm>
            <a:off x="8472458" y="4663217"/>
            <a:ext cx="548700" cy="338700"/>
          </a:xfrm>
          <a:prstGeom prst="rect">
            <a:avLst/>
          </a:prstGeom>
        </p:spPr>
        <p:txBody>
          <a:bodyPr spcFirstLastPara="1" wrap="square" lIns="91425" tIns="91425" rIns="91425" bIns="91425" anchor="ctr" anchorCtr="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3">
            <a:alphaModFix/>
          </a:blip>
          <a:stretch>
            <a:fillRect/>
          </a:stretch>
        </a:blip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sp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sp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53" name="Google Shape;53;p13"/>
          <p:cNvSpPr txBox="1">
            <a:spLocks noGrp="1"/>
          </p:cNvSpPr>
          <p:nvPr>
            <p:ph type="sldNum" idx="12"/>
          </p:nvPr>
        </p:nvSpPr>
        <p:spPr>
          <a:xfrm>
            <a:off x="8472458" y="4663217"/>
            <a:ext cx="548700" cy="338700"/>
          </a:xfrm>
          <a:prstGeom prst="rect">
            <a:avLst/>
          </a:prstGeom>
          <a:noFill/>
          <a:ln>
            <a:noFill/>
          </a:ln>
        </p:spPr>
        <p:txBody>
          <a:bodyPr spcFirstLastPara="1" wrap="square" lIns="91425" tIns="91425" rIns="91425" bIns="91425" anchor="ctr" anchorCtr="0">
            <a:sp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379"/>
        <p:cNvGrpSpPr/>
        <p:nvPr/>
      </p:nvGrpSpPr>
      <p:grpSpPr>
        <a:xfrm>
          <a:off x="0" y="0"/>
          <a:ext cx="0" cy="0"/>
          <a:chOff x="0" y="0"/>
          <a:chExt cx="0" cy="0"/>
        </a:xfrm>
      </p:grpSpPr>
      <p:sp>
        <p:nvSpPr>
          <p:cNvPr id="380" name="Google Shape;380;p79"/>
          <p:cNvSpPr txBox="1">
            <a:spLocks noGrp="1"/>
          </p:cNvSpPr>
          <p:nvPr>
            <p:ph type="subTitle" idx="1"/>
          </p:nvPr>
        </p:nvSpPr>
        <p:spPr>
          <a:xfrm>
            <a:off x="5368425" y="3308300"/>
            <a:ext cx="3383400" cy="1046700"/>
          </a:xfrm>
          <a:prstGeom prst="rect">
            <a:avLst/>
          </a:prstGeom>
          <a:ln w="9525" cap="flat" cmpd="sng">
            <a:solidFill>
              <a:schemeClr val="dk2"/>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chemeClr val="lt1"/>
                </a:solidFill>
              </a:rPr>
              <a:t>Today’s Scripture: </a:t>
            </a:r>
            <a:endParaRPr>
              <a:solidFill>
                <a:schemeClr val="lt1"/>
              </a:solidFill>
            </a:endParaRPr>
          </a:p>
          <a:p>
            <a:pPr marL="0" lvl="0" indent="0" algn="ctr" rtl="0">
              <a:spcBef>
                <a:spcPts val="0"/>
              </a:spcBef>
              <a:spcAft>
                <a:spcPts val="0"/>
              </a:spcAft>
              <a:buNone/>
            </a:pPr>
            <a:r>
              <a:rPr lang="en">
                <a:solidFill>
                  <a:schemeClr val="lt1"/>
                </a:solidFill>
              </a:rPr>
              <a:t>Psalms 103:21</a:t>
            </a:r>
            <a:endParaRPr>
              <a:solidFill>
                <a:schemeClr val="lt1"/>
              </a:solidFill>
            </a:endParaRPr>
          </a:p>
        </p:txBody>
      </p:sp>
      <p:sp>
        <p:nvSpPr>
          <p:cNvPr id="381" name="Google Shape;381;p79"/>
          <p:cNvSpPr txBox="1">
            <a:spLocks noGrp="1"/>
          </p:cNvSpPr>
          <p:nvPr>
            <p:ph type="ctrTitle"/>
          </p:nvPr>
        </p:nvSpPr>
        <p:spPr>
          <a:xfrm>
            <a:off x="5320275" y="458100"/>
            <a:ext cx="3479700" cy="2586000"/>
          </a:xfrm>
          <a:prstGeom prst="rect">
            <a:avLst/>
          </a:prstGeom>
        </p:spPr>
        <p:txBody>
          <a:bodyPr spcFirstLastPara="1" wrap="square" lIns="91425" tIns="91425" rIns="91425" bIns="91425" anchor="b" anchorCtr="0">
            <a:spAutoFit/>
          </a:bodyPr>
          <a:lstStyle/>
          <a:p>
            <a:pPr marL="0" lvl="0" indent="0" algn="ctr" rtl="0">
              <a:spcBef>
                <a:spcPts val="0"/>
              </a:spcBef>
              <a:spcAft>
                <a:spcPts val="0"/>
              </a:spcAft>
              <a:buNone/>
            </a:pPr>
            <a:r>
              <a:rPr lang="en">
                <a:solidFill>
                  <a:schemeClr val="lt1"/>
                </a:solidFill>
              </a:rPr>
              <a:t>Angels:</a:t>
            </a:r>
            <a:endParaRPr>
              <a:solidFill>
                <a:schemeClr val="lt1"/>
              </a:solidFill>
            </a:endParaRPr>
          </a:p>
          <a:p>
            <a:pPr marL="0" lvl="0" indent="0" algn="ctr" rtl="0">
              <a:spcBef>
                <a:spcPts val="0"/>
              </a:spcBef>
              <a:spcAft>
                <a:spcPts val="0"/>
              </a:spcAft>
              <a:buNone/>
            </a:pPr>
            <a:r>
              <a:rPr lang="en">
                <a:solidFill>
                  <a:schemeClr val="lt1"/>
                </a:solidFill>
              </a:rPr>
              <a:t>The Host of Heaven</a:t>
            </a:r>
            <a:endParaRPr>
              <a:solidFill>
                <a:schemeClr val="lt1"/>
              </a:solidFill>
            </a:endParaRPr>
          </a:p>
        </p:txBody>
      </p:sp>
      <p:pic>
        <p:nvPicPr>
          <p:cNvPr id="382" name="Google Shape;382;p79" descr="Angel with book on shore (Provided by Getty Images)"/>
          <p:cNvPicPr preferRelativeResize="0"/>
          <p:nvPr/>
        </p:nvPicPr>
        <p:blipFill rotWithShape="1">
          <a:blip r:embed="rId3">
            <a:alphaModFix/>
          </a:blip>
          <a:srcRect t="9103" b="9111"/>
          <a:stretch/>
        </p:blipFill>
        <p:spPr>
          <a:xfrm>
            <a:off x="0" y="-20087"/>
            <a:ext cx="5183681" cy="518367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386"/>
        <p:cNvGrpSpPr/>
        <p:nvPr/>
      </p:nvGrpSpPr>
      <p:grpSpPr>
        <a:xfrm>
          <a:off x="0" y="0"/>
          <a:ext cx="0" cy="0"/>
          <a:chOff x="0" y="0"/>
          <a:chExt cx="0" cy="0"/>
        </a:xfrm>
      </p:grpSpPr>
      <p:sp>
        <p:nvSpPr>
          <p:cNvPr id="387" name="Google Shape;387;p80"/>
          <p:cNvSpPr txBox="1">
            <a:spLocks noGrp="1"/>
          </p:cNvSpPr>
          <p:nvPr>
            <p:ph type="subTitle" idx="1"/>
          </p:nvPr>
        </p:nvSpPr>
        <p:spPr>
          <a:xfrm>
            <a:off x="228600" y="916200"/>
            <a:ext cx="8520600" cy="3216900"/>
          </a:xfrm>
          <a:prstGeom prst="rect">
            <a:avLst/>
          </a:prstGeom>
          <a:ln w="9525" cap="flat" cmpd="sng">
            <a:solidFill>
              <a:schemeClr val="dk1"/>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 sz="4300" b="1">
                <a:solidFill>
                  <a:schemeClr val="lt1"/>
                </a:solidFill>
              </a:rPr>
              <a:t>Psalm 103:21</a:t>
            </a:r>
            <a:endParaRPr sz="4300" b="1">
              <a:solidFill>
                <a:schemeClr val="lt1"/>
              </a:solidFill>
            </a:endParaRPr>
          </a:p>
          <a:p>
            <a:pPr marL="0" lvl="0" indent="0" algn="ctr" rtl="0">
              <a:spcBef>
                <a:spcPts val="0"/>
              </a:spcBef>
              <a:spcAft>
                <a:spcPts val="0"/>
              </a:spcAft>
              <a:buNone/>
            </a:pPr>
            <a:endParaRPr sz="2500" b="1">
              <a:solidFill>
                <a:schemeClr val="lt1"/>
              </a:solidFill>
            </a:endParaRPr>
          </a:p>
          <a:p>
            <a:pPr marL="0" lvl="0" indent="0" algn="ctr" rtl="0">
              <a:spcBef>
                <a:spcPts val="0"/>
              </a:spcBef>
              <a:spcAft>
                <a:spcPts val="0"/>
              </a:spcAft>
              <a:buNone/>
            </a:pPr>
            <a:r>
              <a:rPr lang="en" sz="4300">
                <a:solidFill>
                  <a:schemeClr val="lt1"/>
                </a:solidFill>
              </a:rPr>
              <a:t>Praise the Lord, you his heavenly hosts, you his servants who do his will.</a:t>
            </a:r>
            <a:endParaRPr sz="430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391"/>
        <p:cNvGrpSpPr/>
        <p:nvPr/>
      </p:nvGrpSpPr>
      <p:grpSpPr>
        <a:xfrm>
          <a:off x="0" y="0"/>
          <a:ext cx="0" cy="0"/>
          <a:chOff x="0" y="0"/>
          <a:chExt cx="0" cy="0"/>
        </a:xfrm>
      </p:grpSpPr>
      <p:sp>
        <p:nvSpPr>
          <p:cNvPr id="392" name="Google Shape;392;p81"/>
          <p:cNvSpPr txBox="1">
            <a:spLocks noGrp="1"/>
          </p:cNvSpPr>
          <p:nvPr>
            <p:ph type="ctrTitle"/>
          </p:nvPr>
        </p:nvSpPr>
        <p:spPr>
          <a:xfrm>
            <a:off x="2680250" y="85550"/>
            <a:ext cx="2684400" cy="2647500"/>
          </a:xfrm>
          <a:prstGeom prst="rect">
            <a:avLst/>
          </a:prstGeom>
        </p:spPr>
        <p:txBody>
          <a:bodyPr spcFirstLastPara="1" wrap="square" lIns="91425" tIns="91425" rIns="91425" bIns="91425" anchor="b" anchorCtr="0">
            <a:spAutoFit/>
          </a:bodyPr>
          <a:lstStyle/>
          <a:p>
            <a:pPr marL="0" lvl="0" indent="0" algn="ctr" rtl="0">
              <a:spcBef>
                <a:spcPts val="0"/>
              </a:spcBef>
              <a:spcAft>
                <a:spcPts val="0"/>
              </a:spcAft>
              <a:buNone/>
            </a:pPr>
            <a:r>
              <a:rPr lang="en" sz="4000">
                <a:solidFill>
                  <a:schemeClr val="lt1"/>
                </a:solidFill>
              </a:rPr>
              <a:t>The angels </a:t>
            </a:r>
            <a:endParaRPr sz="4000">
              <a:solidFill>
                <a:schemeClr val="lt1"/>
              </a:solidFill>
            </a:endParaRPr>
          </a:p>
          <a:p>
            <a:pPr marL="0" lvl="0" indent="0" algn="ctr" rtl="0">
              <a:spcBef>
                <a:spcPts val="0"/>
              </a:spcBef>
              <a:spcAft>
                <a:spcPts val="0"/>
              </a:spcAft>
              <a:buNone/>
            </a:pPr>
            <a:r>
              <a:rPr lang="en" sz="4000">
                <a:solidFill>
                  <a:schemeClr val="lt1"/>
                </a:solidFill>
              </a:rPr>
              <a:t>we imagine</a:t>
            </a:r>
            <a:endParaRPr sz="4000">
              <a:solidFill>
                <a:schemeClr val="lt1"/>
              </a:solidFill>
            </a:endParaRPr>
          </a:p>
        </p:txBody>
      </p:sp>
      <p:pic>
        <p:nvPicPr>
          <p:cNvPr id="393" name="Google Shape;393;p81" descr="little guardian angel with shiny lights. christmas decoration (Provided by Getty Images)"/>
          <p:cNvPicPr preferRelativeResize="0"/>
          <p:nvPr/>
        </p:nvPicPr>
        <p:blipFill>
          <a:blip r:embed="rId3">
            <a:alphaModFix/>
          </a:blip>
          <a:stretch>
            <a:fillRect/>
          </a:stretch>
        </p:blipFill>
        <p:spPr>
          <a:xfrm>
            <a:off x="3393673" y="3078350"/>
            <a:ext cx="1912750" cy="1912750"/>
          </a:xfrm>
          <a:prstGeom prst="rect">
            <a:avLst/>
          </a:prstGeom>
          <a:noFill/>
          <a:ln>
            <a:noFill/>
          </a:ln>
        </p:spPr>
      </p:pic>
      <p:pic>
        <p:nvPicPr>
          <p:cNvPr id="394" name="Google Shape;394;p81"/>
          <p:cNvPicPr preferRelativeResize="0"/>
          <p:nvPr/>
        </p:nvPicPr>
        <p:blipFill>
          <a:blip r:embed="rId4">
            <a:alphaModFix/>
          </a:blip>
          <a:stretch>
            <a:fillRect/>
          </a:stretch>
        </p:blipFill>
        <p:spPr>
          <a:xfrm>
            <a:off x="-457200" y="-4749"/>
            <a:ext cx="9601200" cy="51804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398"/>
        <p:cNvGrpSpPr/>
        <p:nvPr/>
      </p:nvGrpSpPr>
      <p:grpSpPr>
        <a:xfrm>
          <a:off x="0" y="0"/>
          <a:ext cx="0" cy="0"/>
          <a:chOff x="0" y="0"/>
          <a:chExt cx="0" cy="0"/>
        </a:xfrm>
      </p:grpSpPr>
      <p:sp>
        <p:nvSpPr>
          <p:cNvPr id="399" name="Google Shape;399;p82"/>
          <p:cNvSpPr txBox="1">
            <a:spLocks noGrp="1"/>
          </p:cNvSpPr>
          <p:nvPr>
            <p:ph type="ctrTitle"/>
          </p:nvPr>
        </p:nvSpPr>
        <p:spPr>
          <a:xfrm>
            <a:off x="95550" y="190050"/>
            <a:ext cx="8952900" cy="4879500"/>
          </a:xfrm>
          <a:prstGeom prst="rect">
            <a:avLst/>
          </a:prstGeom>
        </p:spPr>
        <p:txBody>
          <a:bodyPr spcFirstLastPara="1" wrap="square" lIns="91425" tIns="91425" rIns="91425" bIns="91425" anchor="b" anchorCtr="0">
            <a:spAutoFit/>
          </a:bodyPr>
          <a:lstStyle/>
          <a:p>
            <a:pPr marL="0" lvl="0" indent="0" algn="ctr" rtl="0">
              <a:spcBef>
                <a:spcPts val="0"/>
              </a:spcBef>
              <a:spcAft>
                <a:spcPts val="0"/>
              </a:spcAft>
              <a:buNone/>
            </a:pPr>
            <a:r>
              <a:rPr lang="en" sz="4000" b="1">
                <a:solidFill>
                  <a:schemeClr val="lt1"/>
                </a:solidFill>
              </a:rPr>
              <a:t>Genesis 2:1-3</a:t>
            </a:r>
            <a:endParaRPr sz="4000" b="1">
              <a:solidFill>
                <a:schemeClr val="lt1"/>
              </a:solidFill>
            </a:endParaRPr>
          </a:p>
          <a:p>
            <a:pPr marL="0" lvl="0" indent="0" algn="ctr" rtl="0">
              <a:spcBef>
                <a:spcPts val="0"/>
              </a:spcBef>
              <a:spcAft>
                <a:spcPts val="0"/>
              </a:spcAft>
              <a:buNone/>
            </a:pPr>
            <a:endParaRPr sz="2500" b="1">
              <a:solidFill>
                <a:schemeClr val="lt1"/>
              </a:solidFill>
            </a:endParaRPr>
          </a:p>
          <a:p>
            <a:pPr marL="0" lvl="0" indent="0" algn="l" rtl="0">
              <a:spcBef>
                <a:spcPts val="0"/>
              </a:spcBef>
              <a:spcAft>
                <a:spcPts val="0"/>
              </a:spcAft>
              <a:buNone/>
            </a:pPr>
            <a:r>
              <a:rPr lang="en" sz="4000">
                <a:solidFill>
                  <a:schemeClr val="lt1"/>
                </a:solidFill>
              </a:rPr>
              <a:t>Thus the heavens and the earth were completed in all their vast array.</a:t>
            </a:r>
            <a:endParaRPr sz="4000">
              <a:solidFill>
                <a:schemeClr val="lt1"/>
              </a:solidFill>
            </a:endParaRPr>
          </a:p>
          <a:p>
            <a:pPr marL="0" lvl="0" indent="0" algn="l" rtl="0">
              <a:spcBef>
                <a:spcPts val="0"/>
              </a:spcBef>
              <a:spcAft>
                <a:spcPts val="0"/>
              </a:spcAft>
              <a:buNone/>
            </a:pPr>
            <a:r>
              <a:rPr lang="en" sz="4000">
                <a:solidFill>
                  <a:schemeClr val="lt1"/>
                </a:solidFill>
              </a:rPr>
              <a:t>By the seventh day God had finished the work he had been doing; so on the seventh day he rested from all his work</a:t>
            </a:r>
            <a:endParaRPr sz="4000">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403"/>
        <p:cNvGrpSpPr/>
        <p:nvPr/>
      </p:nvGrpSpPr>
      <p:grpSpPr>
        <a:xfrm>
          <a:off x="0" y="0"/>
          <a:ext cx="0" cy="0"/>
          <a:chOff x="0" y="0"/>
          <a:chExt cx="0" cy="0"/>
        </a:xfrm>
      </p:grpSpPr>
      <p:sp>
        <p:nvSpPr>
          <p:cNvPr id="404" name="Google Shape;404;p83"/>
          <p:cNvSpPr txBox="1"/>
          <p:nvPr/>
        </p:nvSpPr>
        <p:spPr>
          <a:xfrm>
            <a:off x="377725" y="731325"/>
            <a:ext cx="8502900" cy="264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000">
                <a:solidFill>
                  <a:schemeClr val="lt1"/>
                </a:solidFill>
              </a:rPr>
              <a:t>Then God blessed the seventh day and made it holy, because on it he rested from all the work of creating that he had done.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408"/>
        <p:cNvGrpSpPr/>
        <p:nvPr/>
      </p:nvGrpSpPr>
      <p:grpSpPr>
        <a:xfrm>
          <a:off x="0" y="0"/>
          <a:ext cx="0" cy="0"/>
          <a:chOff x="0" y="0"/>
          <a:chExt cx="0" cy="0"/>
        </a:xfrm>
      </p:grpSpPr>
      <p:pic>
        <p:nvPicPr>
          <p:cNvPr id="409" name="Google Shape;409;p84"/>
          <p:cNvPicPr preferRelativeResize="0"/>
          <p:nvPr/>
        </p:nvPicPr>
        <p:blipFill>
          <a:blip r:embed="rId3">
            <a:alphaModFix/>
          </a:blip>
          <a:stretch>
            <a:fillRect/>
          </a:stretch>
        </p:blipFill>
        <p:spPr>
          <a:xfrm>
            <a:off x="-69650" y="0"/>
            <a:ext cx="9144000" cy="51756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413"/>
        <p:cNvGrpSpPr/>
        <p:nvPr/>
      </p:nvGrpSpPr>
      <p:grpSpPr>
        <a:xfrm>
          <a:off x="0" y="0"/>
          <a:ext cx="0" cy="0"/>
          <a:chOff x="0" y="0"/>
          <a:chExt cx="0" cy="0"/>
        </a:xfrm>
      </p:grpSpPr>
      <p:sp>
        <p:nvSpPr>
          <p:cNvPr id="414" name="Google Shape;414;p85"/>
          <p:cNvSpPr txBox="1">
            <a:spLocks noGrp="1"/>
          </p:cNvSpPr>
          <p:nvPr>
            <p:ph type="ctrTitle"/>
          </p:nvPr>
        </p:nvSpPr>
        <p:spPr>
          <a:xfrm>
            <a:off x="0" y="33300"/>
            <a:ext cx="9001200" cy="5110200"/>
          </a:xfrm>
          <a:prstGeom prst="rect">
            <a:avLst/>
          </a:prstGeom>
        </p:spPr>
        <p:txBody>
          <a:bodyPr spcFirstLastPara="1" wrap="square" lIns="91425" tIns="91425" rIns="91425" bIns="91425" anchor="b" anchorCtr="0">
            <a:spAutoFit/>
          </a:bodyPr>
          <a:lstStyle/>
          <a:p>
            <a:pPr marL="0" lvl="0" indent="0" algn="ctr" rtl="0">
              <a:spcBef>
                <a:spcPts val="0"/>
              </a:spcBef>
              <a:spcAft>
                <a:spcPts val="0"/>
              </a:spcAft>
              <a:buNone/>
            </a:pPr>
            <a:r>
              <a:rPr lang="en" sz="4000">
                <a:solidFill>
                  <a:schemeClr val="lt1"/>
                </a:solidFill>
              </a:rPr>
              <a:t>Nehemiah 9:6</a:t>
            </a:r>
            <a:endParaRPr sz="4000">
              <a:solidFill>
                <a:schemeClr val="lt1"/>
              </a:solidFill>
            </a:endParaRPr>
          </a:p>
          <a:p>
            <a:pPr marL="0" lvl="0" indent="0" algn="l" rtl="0">
              <a:spcBef>
                <a:spcPts val="0"/>
              </a:spcBef>
              <a:spcAft>
                <a:spcPts val="0"/>
              </a:spcAft>
              <a:buNone/>
            </a:pPr>
            <a:r>
              <a:rPr lang="en" sz="4000">
                <a:solidFill>
                  <a:schemeClr val="lt1"/>
                </a:solidFill>
              </a:rPr>
              <a:t>You alone are the Lord. You made the heavens, even the highest heavens, and all their starry host, the earth and all that is on it, the seas and all that is in them. You give life to everything, and the multitudes of heaven worship you.</a:t>
            </a:r>
            <a:endParaRPr sz="4000">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418"/>
        <p:cNvGrpSpPr/>
        <p:nvPr/>
      </p:nvGrpSpPr>
      <p:grpSpPr>
        <a:xfrm>
          <a:off x="0" y="0"/>
          <a:ext cx="0" cy="0"/>
          <a:chOff x="0" y="0"/>
          <a:chExt cx="0" cy="0"/>
        </a:xfrm>
      </p:grpSpPr>
      <p:pic>
        <p:nvPicPr>
          <p:cNvPr id="419" name="Google Shape;419;p86"/>
          <p:cNvPicPr preferRelativeResize="0"/>
          <p:nvPr/>
        </p:nvPicPr>
        <p:blipFill>
          <a:blip r:embed="rId3">
            <a:alphaModFix/>
          </a:blip>
          <a:stretch>
            <a:fillRect/>
          </a:stretch>
        </p:blipFill>
        <p:spPr>
          <a:xfrm>
            <a:off x="-119750" y="0"/>
            <a:ext cx="9299675" cy="5207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423"/>
        <p:cNvGrpSpPr/>
        <p:nvPr/>
      </p:nvGrpSpPr>
      <p:grpSpPr>
        <a:xfrm>
          <a:off x="0" y="0"/>
          <a:ext cx="0" cy="0"/>
          <a:chOff x="0" y="0"/>
          <a:chExt cx="0" cy="0"/>
        </a:xfrm>
      </p:grpSpPr>
      <p:sp>
        <p:nvSpPr>
          <p:cNvPr id="424" name="Google Shape;424;p87"/>
          <p:cNvSpPr txBox="1">
            <a:spLocks noGrp="1"/>
          </p:cNvSpPr>
          <p:nvPr>
            <p:ph type="ctrTitle"/>
          </p:nvPr>
        </p:nvSpPr>
        <p:spPr>
          <a:xfrm>
            <a:off x="228600" y="104500"/>
            <a:ext cx="8772600" cy="5110200"/>
          </a:xfrm>
          <a:prstGeom prst="rect">
            <a:avLst/>
          </a:prstGeom>
        </p:spPr>
        <p:txBody>
          <a:bodyPr spcFirstLastPara="1" wrap="square" lIns="91425" tIns="91425" rIns="91425" bIns="91425" anchor="b" anchorCtr="0">
            <a:spAutoFit/>
          </a:bodyPr>
          <a:lstStyle/>
          <a:p>
            <a:pPr marL="0" lvl="0" indent="0" algn="ctr" rtl="0">
              <a:spcBef>
                <a:spcPts val="0"/>
              </a:spcBef>
              <a:spcAft>
                <a:spcPts val="0"/>
              </a:spcAft>
              <a:buNone/>
            </a:pPr>
            <a:r>
              <a:rPr lang="en" sz="4000" b="1">
                <a:solidFill>
                  <a:schemeClr val="lt1"/>
                </a:solidFill>
              </a:rPr>
              <a:t>Luke 2: 8-15</a:t>
            </a:r>
            <a:endParaRPr sz="4000" b="1">
              <a:solidFill>
                <a:schemeClr val="lt1"/>
              </a:solidFill>
            </a:endParaRPr>
          </a:p>
          <a:p>
            <a:pPr marL="0" lvl="0" indent="0" algn="l" rtl="0">
              <a:spcBef>
                <a:spcPts val="0"/>
              </a:spcBef>
              <a:spcAft>
                <a:spcPts val="0"/>
              </a:spcAft>
              <a:buNone/>
            </a:pPr>
            <a:r>
              <a:rPr lang="en" sz="2000">
                <a:solidFill>
                  <a:schemeClr val="lt1"/>
                </a:solidFill>
              </a:rPr>
              <a:t>8</a:t>
            </a:r>
            <a:r>
              <a:rPr lang="en" sz="4000">
                <a:solidFill>
                  <a:schemeClr val="lt1"/>
                </a:solidFill>
              </a:rPr>
              <a:t> And there were shepherds living out in the fields nearby, keeping watch over their flocks at night. </a:t>
            </a:r>
            <a:r>
              <a:rPr lang="en" sz="2000">
                <a:solidFill>
                  <a:schemeClr val="lt1"/>
                </a:solidFill>
              </a:rPr>
              <a:t>9</a:t>
            </a:r>
            <a:r>
              <a:rPr lang="en" sz="4000">
                <a:solidFill>
                  <a:schemeClr val="lt1"/>
                </a:solidFill>
              </a:rPr>
              <a:t> An angel of the Lord appeared to them, and the glory of the Lord shone around them, and they were terrified.</a:t>
            </a:r>
            <a:endParaRPr sz="4000">
              <a:solidFill>
                <a:schemeClr val="lt1"/>
              </a:solidFill>
            </a:endParaRPr>
          </a:p>
          <a:p>
            <a:pPr marL="0" lvl="0" indent="0" algn="ctr" rtl="0">
              <a:spcBef>
                <a:spcPts val="0"/>
              </a:spcBef>
              <a:spcAft>
                <a:spcPts val="0"/>
              </a:spcAft>
              <a:buNone/>
            </a:pPr>
            <a:endParaRPr sz="4000">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428"/>
        <p:cNvGrpSpPr/>
        <p:nvPr/>
      </p:nvGrpSpPr>
      <p:grpSpPr>
        <a:xfrm>
          <a:off x="0" y="0"/>
          <a:ext cx="0" cy="0"/>
          <a:chOff x="0" y="0"/>
          <a:chExt cx="0" cy="0"/>
        </a:xfrm>
      </p:grpSpPr>
      <p:sp>
        <p:nvSpPr>
          <p:cNvPr id="429" name="Google Shape;429;p88"/>
          <p:cNvSpPr txBox="1">
            <a:spLocks noGrp="1"/>
          </p:cNvSpPr>
          <p:nvPr>
            <p:ph type="ctrTitle"/>
          </p:nvPr>
        </p:nvSpPr>
        <p:spPr>
          <a:xfrm>
            <a:off x="228600" y="104500"/>
            <a:ext cx="8772600" cy="5110200"/>
          </a:xfrm>
          <a:prstGeom prst="rect">
            <a:avLst/>
          </a:prstGeom>
        </p:spPr>
        <p:txBody>
          <a:bodyPr spcFirstLastPara="1" wrap="square" lIns="91425" tIns="91425" rIns="91425" bIns="91425" anchor="b" anchorCtr="0">
            <a:spAutoFit/>
          </a:bodyPr>
          <a:lstStyle/>
          <a:p>
            <a:pPr marL="0" lvl="0" indent="0" algn="l" rtl="0">
              <a:spcBef>
                <a:spcPts val="0"/>
              </a:spcBef>
              <a:spcAft>
                <a:spcPts val="0"/>
              </a:spcAft>
              <a:buNone/>
            </a:pPr>
            <a:r>
              <a:rPr lang="en" sz="2000">
                <a:solidFill>
                  <a:schemeClr val="lt1"/>
                </a:solidFill>
              </a:rPr>
              <a:t>10</a:t>
            </a:r>
            <a:r>
              <a:rPr lang="en" sz="4000">
                <a:solidFill>
                  <a:schemeClr val="lt1"/>
                </a:solidFill>
              </a:rPr>
              <a:t> But the angel said to them, “Do not be afraid. I bring you good news that will cause great joy for all people. </a:t>
            </a:r>
            <a:r>
              <a:rPr lang="en" sz="2000">
                <a:solidFill>
                  <a:schemeClr val="lt1"/>
                </a:solidFill>
              </a:rPr>
              <a:t>11</a:t>
            </a:r>
            <a:r>
              <a:rPr lang="en" sz="4000">
                <a:solidFill>
                  <a:schemeClr val="lt1"/>
                </a:solidFill>
              </a:rPr>
              <a:t> This will be a sign to you: you will find a baby wrapped in cloths and lying in a manger.”</a:t>
            </a:r>
            <a:endParaRPr sz="4000">
              <a:solidFill>
                <a:schemeClr val="lt1"/>
              </a:solidFill>
            </a:endParaRPr>
          </a:p>
          <a:p>
            <a:pPr marL="0" lvl="0" indent="0" algn="l" rtl="0">
              <a:spcBef>
                <a:spcPts val="0"/>
              </a:spcBef>
              <a:spcAft>
                <a:spcPts val="0"/>
              </a:spcAft>
              <a:buNone/>
            </a:pPr>
            <a:r>
              <a:rPr lang="en" sz="2000">
                <a:solidFill>
                  <a:schemeClr val="lt1"/>
                </a:solidFill>
              </a:rPr>
              <a:t>13</a:t>
            </a:r>
            <a:r>
              <a:rPr lang="en" sz="4000">
                <a:solidFill>
                  <a:schemeClr val="lt1"/>
                </a:solidFill>
              </a:rPr>
              <a:t> Suddenly a great company of the </a:t>
            </a:r>
            <a:endParaRPr sz="4000">
              <a:solidFill>
                <a:schemeClr val="lt1"/>
              </a:solidFill>
            </a:endParaRPr>
          </a:p>
          <a:p>
            <a:pPr marL="0" lvl="0" indent="0" algn="ctr" rtl="0">
              <a:spcBef>
                <a:spcPts val="0"/>
              </a:spcBef>
              <a:spcAft>
                <a:spcPts val="0"/>
              </a:spcAft>
              <a:buNone/>
            </a:pPr>
            <a:endParaRPr sz="4000">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433"/>
        <p:cNvGrpSpPr/>
        <p:nvPr/>
      </p:nvGrpSpPr>
      <p:grpSpPr>
        <a:xfrm>
          <a:off x="0" y="0"/>
          <a:ext cx="0" cy="0"/>
          <a:chOff x="0" y="0"/>
          <a:chExt cx="0" cy="0"/>
        </a:xfrm>
      </p:grpSpPr>
      <p:sp>
        <p:nvSpPr>
          <p:cNvPr id="434" name="Google Shape;434;p89"/>
          <p:cNvSpPr txBox="1">
            <a:spLocks noGrp="1"/>
          </p:cNvSpPr>
          <p:nvPr>
            <p:ph type="ctrTitle"/>
          </p:nvPr>
        </p:nvSpPr>
        <p:spPr>
          <a:xfrm>
            <a:off x="228600" y="104500"/>
            <a:ext cx="8772600" cy="5725800"/>
          </a:xfrm>
          <a:prstGeom prst="rect">
            <a:avLst/>
          </a:prstGeom>
        </p:spPr>
        <p:txBody>
          <a:bodyPr spcFirstLastPara="1" wrap="square" lIns="91425" tIns="91425" rIns="91425" bIns="91425" anchor="b" anchorCtr="0">
            <a:spAutoFit/>
          </a:bodyPr>
          <a:lstStyle/>
          <a:p>
            <a:pPr marL="0" lvl="0" indent="0" algn="l" rtl="0">
              <a:spcBef>
                <a:spcPts val="0"/>
              </a:spcBef>
              <a:spcAft>
                <a:spcPts val="0"/>
              </a:spcAft>
              <a:buNone/>
            </a:pPr>
            <a:r>
              <a:rPr lang="en" sz="4000">
                <a:solidFill>
                  <a:schemeClr val="lt1"/>
                </a:solidFill>
              </a:rPr>
              <a:t>heavenly host appeared with the angel, praising God and saying, </a:t>
            </a:r>
            <a:endParaRPr sz="4000">
              <a:solidFill>
                <a:schemeClr val="lt1"/>
              </a:solidFill>
            </a:endParaRPr>
          </a:p>
          <a:p>
            <a:pPr marL="0" lvl="0" indent="0" algn="l" rtl="0">
              <a:spcBef>
                <a:spcPts val="0"/>
              </a:spcBef>
              <a:spcAft>
                <a:spcPts val="0"/>
              </a:spcAft>
              <a:buNone/>
            </a:pPr>
            <a:r>
              <a:rPr lang="en" sz="2000">
                <a:solidFill>
                  <a:schemeClr val="lt1"/>
                </a:solidFill>
              </a:rPr>
              <a:t>14</a:t>
            </a:r>
            <a:r>
              <a:rPr lang="en" sz="4000">
                <a:solidFill>
                  <a:schemeClr val="lt1"/>
                </a:solidFill>
              </a:rPr>
              <a:t>	“Glory to God in the highest heaven, and on earth peace to those on whom his favor rests.”</a:t>
            </a:r>
            <a:endParaRPr sz="4000">
              <a:solidFill>
                <a:schemeClr val="lt1"/>
              </a:solidFill>
            </a:endParaRPr>
          </a:p>
          <a:p>
            <a:pPr marL="0" lvl="0" indent="0" algn="l" rtl="0">
              <a:spcBef>
                <a:spcPts val="0"/>
              </a:spcBef>
              <a:spcAft>
                <a:spcPts val="0"/>
              </a:spcAft>
              <a:buNone/>
            </a:pPr>
            <a:r>
              <a:rPr lang="en" sz="2000">
                <a:solidFill>
                  <a:schemeClr val="lt1"/>
                </a:solidFill>
              </a:rPr>
              <a:t>15 </a:t>
            </a:r>
            <a:r>
              <a:rPr lang="en" sz="4000">
                <a:solidFill>
                  <a:schemeClr val="lt1"/>
                </a:solidFill>
              </a:rPr>
              <a:t>When the angels had left left and gone into heaven, the shepherds said to one another,</a:t>
            </a:r>
            <a:endParaRPr sz="4000">
              <a:solidFill>
                <a:schemeClr val="lt1"/>
              </a:solidFill>
            </a:endParaRPr>
          </a:p>
          <a:p>
            <a:pPr marL="0" lvl="0" indent="0" algn="ctr" rtl="0">
              <a:spcBef>
                <a:spcPts val="0"/>
              </a:spcBef>
              <a:spcAft>
                <a:spcPts val="0"/>
              </a:spcAft>
              <a:buNone/>
            </a:pPr>
            <a:endParaRPr sz="4000">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438"/>
        <p:cNvGrpSpPr/>
        <p:nvPr/>
      </p:nvGrpSpPr>
      <p:grpSpPr>
        <a:xfrm>
          <a:off x="0" y="0"/>
          <a:ext cx="0" cy="0"/>
          <a:chOff x="0" y="0"/>
          <a:chExt cx="0" cy="0"/>
        </a:xfrm>
      </p:grpSpPr>
      <p:sp>
        <p:nvSpPr>
          <p:cNvPr id="439" name="Google Shape;439;p90"/>
          <p:cNvSpPr txBox="1">
            <a:spLocks noGrp="1"/>
          </p:cNvSpPr>
          <p:nvPr>
            <p:ph type="ctrTitle"/>
          </p:nvPr>
        </p:nvSpPr>
        <p:spPr>
          <a:xfrm>
            <a:off x="228600" y="586700"/>
            <a:ext cx="8772600" cy="2647500"/>
          </a:xfrm>
          <a:prstGeom prst="rect">
            <a:avLst/>
          </a:prstGeom>
        </p:spPr>
        <p:txBody>
          <a:bodyPr spcFirstLastPara="1" wrap="square" lIns="91425" tIns="91425" rIns="91425" bIns="91425" anchor="b" anchorCtr="0">
            <a:spAutoFit/>
          </a:bodyPr>
          <a:lstStyle/>
          <a:p>
            <a:pPr marL="0" lvl="0" indent="0" algn="l" rtl="0">
              <a:spcBef>
                <a:spcPts val="0"/>
              </a:spcBef>
              <a:spcAft>
                <a:spcPts val="0"/>
              </a:spcAft>
              <a:buNone/>
            </a:pPr>
            <a:r>
              <a:rPr lang="en" sz="4000">
                <a:solidFill>
                  <a:schemeClr val="lt1"/>
                </a:solidFill>
              </a:rPr>
              <a:t>“Let’s go to Bethlehem and see this thing that has happened, which the Lord has told us about.”</a:t>
            </a:r>
            <a:endParaRPr sz="4000">
              <a:solidFill>
                <a:schemeClr val="lt1"/>
              </a:solidFill>
            </a:endParaRPr>
          </a:p>
          <a:p>
            <a:pPr marL="0" lvl="0" indent="0" algn="ctr" rtl="0">
              <a:spcBef>
                <a:spcPts val="0"/>
              </a:spcBef>
              <a:spcAft>
                <a:spcPts val="0"/>
              </a:spcAft>
              <a:buNone/>
            </a:pPr>
            <a:endParaRPr sz="4000">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1155CC"/>
            </a:gs>
            <a:gs pos="100000">
              <a:srgbClr val="6E9BE7"/>
            </a:gs>
          </a:gsLst>
          <a:path path="circle">
            <a:fillToRect l="50000" t="50000" r="50000" b="50000"/>
          </a:path>
          <a:tileRect/>
        </a:gradFill>
        <a:effectLst/>
      </p:bgPr>
    </p:bg>
    <p:spTree>
      <p:nvGrpSpPr>
        <p:cNvPr id="1" name="Shape 443"/>
        <p:cNvGrpSpPr/>
        <p:nvPr/>
      </p:nvGrpSpPr>
      <p:grpSpPr>
        <a:xfrm>
          <a:off x="0" y="0"/>
          <a:ext cx="0" cy="0"/>
          <a:chOff x="0" y="0"/>
          <a:chExt cx="0" cy="0"/>
        </a:xfrm>
      </p:grpSpPr>
      <p:pic>
        <p:nvPicPr>
          <p:cNvPr id="444" name="Google Shape;444;p91"/>
          <p:cNvPicPr preferRelativeResize="0"/>
          <p:nvPr/>
        </p:nvPicPr>
        <p:blipFill>
          <a:blip r:embed="rId3">
            <a:alphaModFix/>
          </a:blip>
          <a:stretch>
            <a:fillRect/>
          </a:stretch>
        </p:blipFill>
        <p:spPr>
          <a:xfrm>
            <a:off x="0" y="0"/>
            <a:ext cx="9337225" cy="5143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11"/>
        <p:cNvGrpSpPr/>
        <p:nvPr/>
      </p:nvGrpSpPr>
      <p:grpSpPr>
        <a:xfrm>
          <a:off x="0" y="0"/>
          <a:ext cx="0" cy="0"/>
          <a:chOff x="0" y="0"/>
          <a:chExt cx="0" cy="0"/>
        </a:xfrm>
      </p:grpSpPr>
      <p:pic>
        <p:nvPicPr>
          <p:cNvPr id="512" name="Google Shape;512;p104"/>
          <p:cNvPicPr preferRelativeResize="0"/>
          <p:nvPr/>
        </p:nvPicPr>
        <p:blipFill>
          <a:blip r:embed="rId4">
            <a:alphaModFix/>
          </a:blip>
          <a:stretch>
            <a:fillRect/>
          </a:stretch>
        </p:blipFill>
        <p:spPr>
          <a:xfrm>
            <a:off x="32150" y="-32150"/>
            <a:ext cx="9144000" cy="5175650"/>
          </a:xfrm>
          <a:prstGeom prst="rect">
            <a:avLst/>
          </a:prstGeom>
          <a:noFill/>
          <a:ln>
            <a:noFill/>
          </a:ln>
        </p:spPr>
      </p:pic>
      <p:sp>
        <p:nvSpPr>
          <p:cNvPr id="513" name="Google Shape;513;p104"/>
          <p:cNvSpPr txBox="1">
            <a:spLocks noGrp="1"/>
          </p:cNvSpPr>
          <p:nvPr>
            <p:ph type="subTitle" idx="1"/>
          </p:nvPr>
        </p:nvSpPr>
        <p:spPr>
          <a:xfrm>
            <a:off x="-114250" y="3419700"/>
            <a:ext cx="9277750" cy="861744"/>
          </a:xfrm>
          <a:prstGeom prst="rect">
            <a:avLst/>
          </a:prstGeom>
        </p:spPr>
        <p:txBody>
          <a:bodyPr spcFirstLastPara="1" wrap="square" lIns="91425" tIns="91425" rIns="91425" bIns="91425" anchor="t" anchorCtr="0">
            <a:spAutoFit/>
          </a:bodyPr>
          <a:lstStyle/>
          <a:p>
            <a:pPr marL="0" lvl="0" indent="0" algn="ctr" rtl="0">
              <a:spcBef>
                <a:spcPts val="0"/>
              </a:spcBef>
              <a:spcAft>
                <a:spcPts val="0"/>
              </a:spcAft>
              <a:buNone/>
            </a:pPr>
            <a:r>
              <a:rPr lang="en-US" sz="4400" b="1" dirty="0">
                <a:solidFill>
                  <a:schemeClr val="lt1"/>
                </a:solidFill>
                <a:latin typeface="Playfair Display"/>
                <a:ea typeface="Playfair Display"/>
                <a:cs typeface="Playfair Display"/>
                <a:sym typeface="Playfair Display"/>
              </a:rPr>
              <a:t>www.covingtonwacc.org/angels</a:t>
            </a:r>
            <a:endParaRPr sz="4400" b="1" dirty="0">
              <a:solidFill>
                <a:schemeClr val="lt1"/>
              </a:solidFill>
              <a:latin typeface="Playfair Display"/>
              <a:ea typeface="Playfair Display"/>
              <a:cs typeface="Playfair Display"/>
              <a:sym typeface="Playfair Display"/>
            </a:endParaRPr>
          </a:p>
        </p:txBody>
      </p:sp>
      <p:pic>
        <p:nvPicPr>
          <p:cNvPr id="514" name="Google Shape;514;p104"/>
          <p:cNvPicPr preferRelativeResize="0"/>
          <p:nvPr/>
        </p:nvPicPr>
        <p:blipFill rotWithShape="1">
          <a:blip r:embed="rId5">
            <a:alphaModFix/>
          </a:blip>
          <a:srcRect l="5621" t="3807" r="8829" b="10650"/>
          <a:stretch/>
        </p:blipFill>
        <p:spPr>
          <a:xfrm>
            <a:off x="6812025" y="-108825"/>
            <a:ext cx="2364127" cy="1984573"/>
          </a:xfrm>
          <a:prstGeom prst="rect">
            <a:avLst/>
          </a:prstGeom>
          <a:noFill/>
          <a:ln>
            <a:noFill/>
          </a:ln>
        </p:spPr>
      </p:pic>
      <p:sp>
        <p:nvSpPr>
          <p:cNvPr id="515" name="Google Shape;515;p104"/>
          <p:cNvSpPr txBox="1"/>
          <p:nvPr/>
        </p:nvSpPr>
        <p:spPr>
          <a:xfrm>
            <a:off x="5849700" y="4478025"/>
            <a:ext cx="3313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347</Words>
  <Application>Microsoft Office PowerPoint</Application>
  <PresentationFormat>On-screen Show (16:9)</PresentationFormat>
  <Paragraphs>25</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Playfair Display</vt:lpstr>
      <vt:lpstr>Simple Light</vt:lpstr>
      <vt:lpstr>Angels: The Host of Heaven</vt:lpstr>
      <vt:lpstr>PowerPoint Presentation</vt:lpstr>
      <vt:lpstr>The angels  we imagine</vt:lpstr>
      <vt:lpstr>Genesis 2:1-3  Thus the heavens and the earth were completed in all their vast array. By the seventh day God had finished the work he had been doing; so on the seventh day he rested from all his work</vt:lpstr>
      <vt:lpstr>PowerPoint Presentation</vt:lpstr>
      <vt:lpstr>PowerPoint Presentation</vt:lpstr>
      <vt:lpstr>Nehemiah 9:6 You alone are the Lord. You made the heavens, even the highest heavens, and all their starry host, the earth and all that is on it, the seas and all that is in them. You give life to everything, and the multitudes of heaven worship you.</vt:lpstr>
      <vt:lpstr>PowerPoint Presentation</vt:lpstr>
      <vt:lpstr>Luke 2: 8-15 8 And there were shepherds living out in the fields nearby, keeping watch over their flocks at night. 9 An angel of the Lord appeared to them, and the glory of the Lord shone around them, and they were terrified. </vt:lpstr>
      <vt:lpstr>10 But the angel said to them, “Do not be afraid. I bring you good news that will cause great joy for all people. 11 This will be a sign to you: you will find a baby wrapped in cloths and lying in a manger.” 13 Suddenly a great company of the  </vt:lpstr>
      <vt:lpstr>heavenly host appeared with the angel, praising God and saying,  14 “Glory to God in the highest heaven, and on earth peace to those on whom his favor rests.” 15 When the angels had left left and gone into heaven, the shepherds said to one another, </vt:lpstr>
      <vt:lpstr>“Let’s go to Bethlehem and see this thing that has happened, which the Lord has told us about.”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ccc media</dc:creator>
  <cp:lastModifiedBy>ccc media</cp:lastModifiedBy>
  <cp:revision>1</cp:revision>
  <dcterms:modified xsi:type="dcterms:W3CDTF">2026-09-11T04:47:30Z</dcterms:modified>
</cp:coreProperties>
</file>