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9" r:id="rId3"/>
    <p:sldId id="260" r:id="rId4"/>
    <p:sldId id="258" r:id="rId5"/>
    <p:sldId id="264"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1"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Jazbec" userId="f7e2c40266921d4c" providerId="LiveId" clId="{98703102-3FFC-43DA-A4C5-2245ED75D2F4}"/>
    <pc:docChg chg="undo custSel addSld delSld modSld sldOrd">
      <pc:chgData name="Jerry Jazbec" userId="f7e2c40266921d4c" providerId="LiveId" clId="{98703102-3FFC-43DA-A4C5-2245ED75D2F4}" dt="2024-02-06T01:39:04.116" v="185" actId="255"/>
      <pc:docMkLst>
        <pc:docMk/>
      </pc:docMkLst>
      <pc:sldChg chg="modSp mod">
        <pc:chgData name="Jerry Jazbec" userId="f7e2c40266921d4c" providerId="LiveId" clId="{98703102-3FFC-43DA-A4C5-2245ED75D2F4}" dt="2024-02-01T00:03:06.185" v="1" actId="255"/>
        <pc:sldMkLst>
          <pc:docMk/>
          <pc:sldMk cId="3698052153" sldId="258"/>
        </pc:sldMkLst>
        <pc:spChg chg="mod">
          <ac:chgData name="Jerry Jazbec" userId="f7e2c40266921d4c" providerId="LiveId" clId="{98703102-3FFC-43DA-A4C5-2245ED75D2F4}" dt="2024-02-01T00:03:06.185" v="1" actId="255"/>
          <ac:spMkLst>
            <pc:docMk/>
            <pc:sldMk cId="3698052153" sldId="258"/>
            <ac:spMk id="3" creationId="{61E73681-91F6-D4B9-9D9D-B1F767634C93}"/>
          </ac:spMkLst>
        </pc:spChg>
      </pc:sldChg>
      <pc:sldChg chg="modSp mod">
        <pc:chgData name="Jerry Jazbec" userId="f7e2c40266921d4c" providerId="LiveId" clId="{98703102-3FFC-43DA-A4C5-2245ED75D2F4}" dt="2024-02-01T00:28:41.762" v="22" actId="403"/>
        <pc:sldMkLst>
          <pc:docMk/>
          <pc:sldMk cId="1887994171" sldId="262"/>
        </pc:sldMkLst>
        <pc:spChg chg="mod">
          <ac:chgData name="Jerry Jazbec" userId="f7e2c40266921d4c" providerId="LiveId" clId="{98703102-3FFC-43DA-A4C5-2245ED75D2F4}" dt="2024-02-01T00:28:41.762" v="22" actId="403"/>
          <ac:spMkLst>
            <pc:docMk/>
            <pc:sldMk cId="1887994171" sldId="262"/>
            <ac:spMk id="3" creationId="{61E73681-91F6-D4B9-9D9D-B1F767634C93}"/>
          </ac:spMkLst>
        </pc:spChg>
      </pc:sldChg>
      <pc:sldChg chg="modSp mod">
        <pc:chgData name="Jerry Jazbec" userId="f7e2c40266921d4c" providerId="LiveId" clId="{98703102-3FFC-43DA-A4C5-2245ED75D2F4}" dt="2024-02-01T00:33:53.972" v="26" actId="27636"/>
        <pc:sldMkLst>
          <pc:docMk/>
          <pc:sldMk cId="2101263627" sldId="263"/>
        </pc:sldMkLst>
        <pc:spChg chg="mod">
          <ac:chgData name="Jerry Jazbec" userId="f7e2c40266921d4c" providerId="LiveId" clId="{98703102-3FFC-43DA-A4C5-2245ED75D2F4}" dt="2024-02-01T00:33:53.972" v="26" actId="27636"/>
          <ac:spMkLst>
            <pc:docMk/>
            <pc:sldMk cId="2101263627" sldId="263"/>
            <ac:spMk id="3" creationId="{61E73681-91F6-D4B9-9D9D-B1F767634C93}"/>
          </ac:spMkLst>
        </pc:spChg>
      </pc:sldChg>
      <pc:sldChg chg="modSp new mod">
        <pc:chgData name="Jerry Jazbec" userId="f7e2c40266921d4c" providerId="LiveId" clId="{98703102-3FFC-43DA-A4C5-2245ED75D2F4}" dt="2024-02-01T00:10:54.696" v="14"/>
        <pc:sldMkLst>
          <pc:docMk/>
          <pc:sldMk cId="1749034670" sldId="264"/>
        </pc:sldMkLst>
        <pc:spChg chg="mod">
          <ac:chgData name="Jerry Jazbec" userId="f7e2c40266921d4c" providerId="LiveId" clId="{98703102-3FFC-43DA-A4C5-2245ED75D2F4}" dt="2024-02-01T00:04:02.398" v="10" actId="20577"/>
          <ac:spMkLst>
            <pc:docMk/>
            <pc:sldMk cId="1749034670" sldId="264"/>
            <ac:spMk id="2" creationId="{AC4727EC-88BA-9CE6-6268-6FBACAB573C5}"/>
          </ac:spMkLst>
        </pc:spChg>
        <pc:spChg chg="mod">
          <ac:chgData name="Jerry Jazbec" userId="f7e2c40266921d4c" providerId="LiveId" clId="{98703102-3FFC-43DA-A4C5-2245ED75D2F4}" dt="2024-02-01T00:10:54.696" v="14"/>
          <ac:spMkLst>
            <pc:docMk/>
            <pc:sldMk cId="1749034670" sldId="264"/>
            <ac:spMk id="3" creationId="{A70F57D2-EBD9-A473-AECF-62CBC005D04E}"/>
          </ac:spMkLst>
        </pc:spChg>
      </pc:sldChg>
      <pc:sldChg chg="modSp new mod">
        <pc:chgData name="Jerry Jazbec" userId="f7e2c40266921d4c" providerId="LiveId" clId="{98703102-3FFC-43DA-A4C5-2245ED75D2F4}" dt="2024-02-01T00:43:33.040" v="34" actId="20577"/>
        <pc:sldMkLst>
          <pc:docMk/>
          <pc:sldMk cId="3982853070" sldId="265"/>
        </pc:sldMkLst>
        <pc:spChg chg="mod">
          <ac:chgData name="Jerry Jazbec" userId="f7e2c40266921d4c" providerId="LiveId" clId="{98703102-3FFC-43DA-A4C5-2245ED75D2F4}" dt="2024-02-01T00:38:17.607" v="28"/>
          <ac:spMkLst>
            <pc:docMk/>
            <pc:sldMk cId="3982853070" sldId="265"/>
            <ac:spMk id="2" creationId="{BA20FF36-989D-C9A9-4905-81225D6C0311}"/>
          </ac:spMkLst>
        </pc:spChg>
        <pc:spChg chg="mod">
          <ac:chgData name="Jerry Jazbec" userId="f7e2c40266921d4c" providerId="LiveId" clId="{98703102-3FFC-43DA-A4C5-2245ED75D2F4}" dt="2024-02-01T00:43:33.040" v="34" actId="20577"/>
          <ac:spMkLst>
            <pc:docMk/>
            <pc:sldMk cId="3982853070" sldId="265"/>
            <ac:spMk id="3" creationId="{ABEFC975-BAFE-F4C5-C79A-6F1B58366368}"/>
          </ac:spMkLst>
        </pc:spChg>
      </pc:sldChg>
      <pc:sldChg chg="modSp add mod">
        <pc:chgData name="Jerry Jazbec" userId="f7e2c40266921d4c" providerId="LiveId" clId="{98703102-3FFC-43DA-A4C5-2245ED75D2F4}" dt="2024-02-01T00:51:47.898" v="43" actId="403"/>
        <pc:sldMkLst>
          <pc:docMk/>
          <pc:sldMk cId="3523108900" sldId="266"/>
        </pc:sldMkLst>
        <pc:spChg chg="mod">
          <ac:chgData name="Jerry Jazbec" userId="f7e2c40266921d4c" providerId="LiveId" clId="{98703102-3FFC-43DA-A4C5-2245ED75D2F4}" dt="2024-02-01T00:51:47.898" v="43" actId="403"/>
          <ac:spMkLst>
            <pc:docMk/>
            <pc:sldMk cId="3523108900" sldId="266"/>
            <ac:spMk id="3" creationId="{ABEFC975-BAFE-F4C5-C79A-6F1B58366368}"/>
          </ac:spMkLst>
        </pc:spChg>
      </pc:sldChg>
      <pc:sldChg chg="modSp add mod">
        <pc:chgData name="Jerry Jazbec" userId="f7e2c40266921d4c" providerId="LiveId" clId="{98703102-3FFC-43DA-A4C5-2245ED75D2F4}" dt="2024-02-01T00:57:21.466" v="50" actId="27636"/>
        <pc:sldMkLst>
          <pc:docMk/>
          <pc:sldMk cId="1402456090" sldId="267"/>
        </pc:sldMkLst>
        <pc:spChg chg="mod">
          <ac:chgData name="Jerry Jazbec" userId="f7e2c40266921d4c" providerId="LiveId" clId="{98703102-3FFC-43DA-A4C5-2245ED75D2F4}" dt="2024-02-01T00:57:21.466" v="50" actId="27636"/>
          <ac:spMkLst>
            <pc:docMk/>
            <pc:sldMk cId="1402456090" sldId="267"/>
            <ac:spMk id="3" creationId="{ABEFC975-BAFE-F4C5-C79A-6F1B58366368}"/>
          </ac:spMkLst>
        </pc:spChg>
      </pc:sldChg>
      <pc:sldChg chg="modSp add mod replId">
        <pc:chgData name="Jerry Jazbec" userId="f7e2c40266921d4c" providerId="LiveId" clId="{98703102-3FFC-43DA-A4C5-2245ED75D2F4}" dt="2024-02-01T01:02:06.891" v="52" actId="255"/>
        <pc:sldMkLst>
          <pc:docMk/>
          <pc:sldMk cId="3860142510" sldId="268"/>
        </pc:sldMkLst>
        <pc:spChg chg="mod">
          <ac:chgData name="Jerry Jazbec" userId="f7e2c40266921d4c" providerId="LiveId" clId="{98703102-3FFC-43DA-A4C5-2245ED75D2F4}" dt="2024-02-01T01:02:06.891" v="52" actId="255"/>
          <ac:spMkLst>
            <pc:docMk/>
            <pc:sldMk cId="3860142510" sldId="268"/>
            <ac:spMk id="3" creationId="{ABEFC975-BAFE-F4C5-C79A-6F1B58366368}"/>
          </ac:spMkLst>
        </pc:spChg>
      </pc:sldChg>
      <pc:sldChg chg="modSp add mod">
        <pc:chgData name="Jerry Jazbec" userId="f7e2c40266921d4c" providerId="LiveId" clId="{98703102-3FFC-43DA-A4C5-2245ED75D2F4}" dt="2024-02-01T01:02:49.353" v="55" actId="403"/>
        <pc:sldMkLst>
          <pc:docMk/>
          <pc:sldMk cId="259924616" sldId="269"/>
        </pc:sldMkLst>
        <pc:spChg chg="mod">
          <ac:chgData name="Jerry Jazbec" userId="f7e2c40266921d4c" providerId="LiveId" clId="{98703102-3FFC-43DA-A4C5-2245ED75D2F4}" dt="2024-02-01T01:02:49.353" v="55" actId="403"/>
          <ac:spMkLst>
            <pc:docMk/>
            <pc:sldMk cId="259924616" sldId="269"/>
            <ac:spMk id="3" creationId="{ABEFC975-BAFE-F4C5-C79A-6F1B58366368}"/>
          </ac:spMkLst>
        </pc:spChg>
      </pc:sldChg>
      <pc:sldChg chg="modSp add mod replId">
        <pc:chgData name="Jerry Jazbec" userId="f7e2c40266921d4c" providerId="LiveId" clId="{98703102-3FFC-43DA-A4C5-2245ED75D2F4}" dt="2024-02-01T01:04:27.385" v="61" actId="20577"/>
        <pc:sldMkLst>
          <pc:docMk/>
          <pc:sldMk cId="207410213" sldId="270"/>
        </pc:sldMkLst>
        <pc:spChg chg="mod">
          <ac:chgData name="Jerry Jazbec" userId="f7e2c40266921d4c" providerId="LiveId" clId="{98703102-3FFC-43DA-A4C5-2245ED75D2F4}" dt="2024-02-01T01:04:27.385" v="61" actId="20577"/>
          <ac:spMkLst>
            <pc:docMk/>
            <pc:sldMk cId="207410213" sldId="270"/>
            <ac:spMk id="3" creationId="{ABEFC975-BAFE-F4C5-C79A-6F1B58366368}"/>
          </ac:spMkLst>
        </pc:spChg>
      </pc:sldChg>
      <pc:sldChg chg="modSp add mod replId">
        <pc:chgData name="Jerry Jazbec" userId="f7e2c40266921d4c" providerId="LiveId" clId="{98703102-3FFC-43DA-A4C5-2245ED75D2F4}" dt="2024-02-01T01:11:41.838" v="87" actId="2711"/>
        <pc:sldMkLst>
          <pc:docMk/>
          <pc:sldMk cId="795179849" sldId="271"/>
        </pc:sldMkLst>
        <pc:spChg chg="mod">
          <ac:chgData name="Jerry Jazbec" userId="f7e2c40266921d4c" providerId="LiveId" clId="{98703102-3FFC-43DA-A4C5-2245ED75D2F4}" dt="2024-02-01T01:06:45.109" v="77" actId="403"/>
          <ac:spMkLst>
            <pc:docMk/>
            <pc:sldMk cId="795179849" sldId="271"/>
            <ac:spMk id="2" creationId="{BA20FF36-989D-C9A9-4905-81225D6C0311}"/>
          </ac:spMkLst>
        </pc:spChg>
        <pc:spChg chg="mod">
          <ac:chgData name="Jerry Jazbec" userId="f7e2c40266921d4c" providerId="LiveId" clId="{98703102-3FFC-43DA-A4C5-2245ED75D2F4}" dt="2024-02-01T01:11:41.838" v="87" actId="2711"/>
          <ac:spMkLst>
            <pc:docMk/>
            <pc:sldMk cId="795179849" sldId="271"/>
            <ac:spMk id="3" creationId="{ABEFC975-BAFE-F4C5-C79A-6F1B58366368}"/>
          </ac:spMkLst>
        </pc:spChg>
      </pc:sldChg>
      <pc:sldChg chg="modSp add mod replId">
        <pc:chgData name="Jerry Jazbec" userId="f7e2c40266921d4c" providerId="LiveId" clId="{98703102-3FFC-43DA-A4C5-2245ED75D2F4}" dt="2024-02-01T01:21:33.964" v="101" actId="255"/>
        <pc:sldMkLst>
          <pc:docMk/>
          <pc:sldMk cId="3796908774" sldId="272"/>
        </pc:sldMkLst>
        <pc:spChg chg="mod">
          <ac:chgData name="Jerry Jazbec" userId="f7e2c40266921d4c" providerId="LiveId" clId="{98703102-3FFC-43DA-A4C5-2245ED75D2F4}" dt="2024-02-01T01:12:03.182" v="94" actId="113"/>
          <ac:spMkLst>
            <pc:docMk/>
            <pc:sldMk cId="3796908774" sldId="272"/>
            <ac:spMk id="2" creationId="{BA20FF36-989D-C9A9-4905-81225D6C0311}"/>
          </ac:spMkLst>
        </pc:spChg>
        <pc:spChg chg="mod">
          <ac:chgData name="Jerry Jazbec" userId="f7e2c40266921d4c" providerId="LiveId" clId="{98703102-3FFC-43DA-A4C5-2245ED75D2F4}" dt="2024-02-01T01:21:33.964" v="101" actId="255"/>
          <ac:spMkLst>
            <pc:docMk/>
            <pc:sldMk cId="3796908774" sldId="272"/>
            <ac:spMk id="3" creationId="{ABEFC975-BAFE-F4C5-C79A-6F1B58366368}"/>
          </ac:spMkLst>
        </pc:spChg>
      </pc:sldChg>
      <pc:sldChg chg="modSp add mod">
        <pc:chgData name="Jerry Jazbec" userId="f7e2c40266921d4c" providerId="LiveId" clId="{98703102-3FFC-43DA-A4C5-2245ED75D2F4}" dt="2024-02-01T03:27:23.124" v="107" actId="403"/>
        <pc:sldMkLst>
          <pc:docMk/>
          <pc:sldMk cId="670635826" sldId="273"/>
        </pc:sldMkLst>
        <pc:spChg chg="mod">
          <ac:chgData name="Jerry Jazbec" userId="f7e2c40266921d4c" providerId="LiveId" clId="{98703102-3FFC-43DA-A4C5-2245ED75D2F4}" dt="2024-02-01T03:27:23.124" v="107" actId="403"/>
          <ac:spMkLst>
            <pc:docMk/>
            <pc:sldMk cId="670635826" sldId="273"/>
            <ac:spMk id="3" creationId="{ABEFC975-BAFE-F4C5-C79A-6F1B58366368}"/>
          </ac:spMkLst>
        </pc:spChg>
      </pc:sldChg>
      <pc:sldChg chg="modSp add mod">
        <pc:chgData name="Jerry Jazbec" userId="f7e2c40266921d4c" providerId="LiveId" clId="{98703102-3FFC-43DA-A4C5-2245ED75D2F4}" dt="2024-02-01T03:29:42.999" v="110" actId="20577"/>
        <pc:sldMkLst>
          <pc:docMk/>
          <pc:sldMk cId="2156016272" sldId="274"/>
        </pc:sldMkLst>
        <pc:spChg chg="mod">
          <ac:chgData name="Jerry Jazbec" userId="f7e2c40266921d4c" providerId="LiveId" clId="{98703102-3FFC-43DA-A4C5-2245ED75D2F4}" dt="2024-02-01T03:29:42.999" v="110" actId="20577"/>
          <ac:spMkLst>
            <pc:docMk/>
            <pc:sldMk cId="2156016272" sldId="274"/>
            <ac:spMk id="3" creationId="{ABEFC975-BAFE-F4C5-C79A-6F1B58366368}"/>
          </ac:spMkLst>
        </pc:spChg>
      </pc:sldChg>
      <pc:sldChg chg="modSp add mod replId">
        <pc:chgData name="Jerry Jazbec" userId="f7e2c40266921d4c" providerId="LiveId" clId="{98703102-3FFC-43DA-A4C5-2245ED75D2F4}" dt="2024-02-01T03:30:33.799" v="114" actId="255"/>
        <pc:sldMkLst>
          <pc:docMk/>
          <pc:sldMk cId="3051281624" sldId="275"/>
        </pc:sldMkLst>
        <pc:spChg chg="mod">
          <ac:chgData name="Jerry Jazbec" userId="f7e2c40266921d4c" providerId="LiveId" clId="{98703102-3FFC-43DA-A4C5-2245ED75D2F4}" dt="2024-02-01T03:30:33.799" v="114" actId="255"/>
          <ac:spMkLst>
            <pc:docMk/>
            <pc:sldMk cId="3051281624" sldId="275"/>
            <ac:spMk id="3" creationId="{ABEFC975-BAFE-F4C5-C79A-6F1B58366368}"/>
          </ac:spMkLst>
        </pc:spChg>
      </pc:sldChg>
      <pc:sldChg chg="modSp add mod">
        <pc:chgData name="Jerry Jazbec" userId="f7e2c40266921d4c" providerId="LiveId" clId="{98703102-3FFC-43DA-A4C5-2245ED75D2F4}" dt="2024-02-01T03:31:28.689" v="120" actId="115"/>
        <pc:sldMkLst>
          <pc:docMk/>
          <pc:sldMk cId="2775283522" sldId="276"/>
        </pc:sldMkLst>
        <pc:spChg chg="mod">
          <ac:chgData name="Jerry Jazbec" userId="f7e2c40266921d4c" providerId="LiveId" clId="{98703102-3FFC-43DA-A4C5-2245ED75D2F4}" dt="2024-02-01T03:31:28.689" v="120" actId="115"/>
          <ac:spMkLst>
            <pc:docMk/>
            <pc:sldMk cId="2775283522" sldId="276"/>
            <ac:spMk id="3" creationId="{ABEFC975-BAFE-F4C5-C79A-6F1B58366368}"/>
          </ac:spMkLst>
        </pc:spChg>
      </pc:sldChg>
      <pc:sldChg chg="modSp add mod replId">
        <pc:chgData name="Jerry Jazbec" userId="f7e2c40266921d4c" providerId="LiveId" clId="{98703102-3FFC-43DA-A4C5-2245ED75D2F4}" dt="2024-02-01T03:33:45.020" v="136" actId="403"/>
        <pc:sldMkLst>
          <pc:docMk/>
          <pc:sldMk cId="1765734810" sldId="277"/>
        </pc:sldMkLst>
        <pc:spChg chg="mod">
          <ac:chgData name="Jerry Jazbec" userId="f7e2c40266921d4c" providerId="LiveId" clId="{98703102-3FFC-43DA-A4C5-2245ED75D2F4}" dt="2024-02-01T03:32:37.549" v="127" actId="255"/>
          <ac:spMkLst>
            <pc:docMk/>
            <pc:sldMk cId="1765734810" sldId="277"/>
            <ac:spMk id="2" creationId="{BA20FF36-989D-C9A9-4905-81225D6C0311}"/>
          </ac:spMkLst>
        </pc:spChg>
        <pc:spChg chg="mod">
          <ac:chgData name="Jerry Jazbec" userId="f7e2c40266921d4c" providerId="LiveId" clId="{98703102-3FFC-43DA-A4C5-2245ED75D2F4}" dt="2024-02-01T03:33:45.020" v="136" actId="403"/>
          <ac:spMkLst>
            <pc:docMk/>
            <pc:sldMk cId="1765734810" sldId="277"/>
            <ac:spMk id="3" creationId="{ABEFC975-BAFE-F4C5-C79A-6F1B58366368}"/>
          </ac:spMkLst>
        </pc:spChg>
      </pc:sldChg>
      <pc:sldChg chg="modSp add mod">
        <pc:chgData name="Jerry Jazbec" userId="f7e2c40266921d4c" providerId="LiveId" clId="{98703102-3FFC-43DA-A4C5-2245ED75D2F4}" dt="2024-02-01T03:34:16.035" v="139" actId="403"/>
        <pc:sldMkLst>
          <pc:docMk/>
          <pc:sldMk cId="1849601109" sldId="278"/>
        </pc:sldMkLst>
        <pc:spChg chg="mod">
          <ac:chgData name="Jerry Jazbec" userId="f7e2c40266921d4c" providerId="LiveId" clId="{98703102-3FFC-43DA-A4C5-2245ED75D2F4}" dt="2024-02-01T03:34:16.035" v="139" actId="403"/>
          <ac:spMkLst>
            <pc:docMk/>
            <pc:sldMk cId="1849601109" sldId="278"/>
            <ac:spMk id="3" creationId="{ABEFC975-BAFE-F4C5-C79A-6F1B58366368}"/>
          </ac:spMkLst>
        </pc:spChg>
      </pc:sldChg>
      <pc:sldChg chg="add del">
        <pc:chgData name="Jerry Jazbec" userId="f7e2c40266921d4c" providerId="LiveId" clId="{98703102-3FFC-43DA-A4C5-2245ED75D2F4}" dt="2024-02-01T03:33:01.451" v="129" actId="2696"/>
        <pc:sldMkLst>
          <pc:docMk/>
          <pc:sldMk cId="1901244388" sldId="278"/>
        </pc:sldMkLst>
      </pc:sldChg>
      <pc:sldChg chg="new del">
        <pc:chgData name="Jerry Jazbec" userId="f7e2c40266921d4c" providerId="LiveId" clId="{98703102-3FFC-43DA-A4C5-2245ED75D2F4}" dt="2024-02-01T03:32:43.487" v="128" actId="2696"/>
        <pc:sldMkLst>
          <pc:docMk/>
          <pc:sldMk cId="3086969509" sldId="279"/>
        </pc:sldMkLst>
      </pc:sldChg>
      <pc:sldChg chg="modSp add mod">
        <pc:chgData name="Jerry Jazbec" userId="f7e2c40266921d4c" providerId="LiveId" clId="{98703102-3FFC-43DA-A4C5-2245ED75D2F4}" dt="2024-02-01T03:35:17.363" v="146" actId="27636"/>
        <pc:sldMkLst>
          <pc:docMk/>
          <pc:sldMk cId="3446846515" sldId="279"/>
        </pc:sldMkLst>
        <pc:spChg chg="mod">
          <ac:chgData name="Jerry Jazbec" userId="f7e2c40266921d4c" providerId="LiveId" clId="{98703102-3FFC-43DA-A4C5-2245ED75D2F4}" dt="2024-02-01T03:35:17.363" v="146" actId="27636"/>
          <ac:spMkLst>
            <pc:docMk/>
            <pc:sldMk cId="3446846515" sldId="279"/>
            <ac:spMk id="3" creationId="{ABEFC975-BAFE-F4C5-C79A-6F1B58366368}"/>
          </ac:spMkLst>
        </pc:spChg>
      </pc:sldChg>
      <pc:sldChg chg="modSp add mod ord replId">
        <pc:chgData name="Jerry Jazbec" userId="f7e2c40266921d4c" providerId="LiveId" clId="{98703102-3FFC-43DA-A4C5-2245ED75D2F4}" dt="2024-02-06T01:39:04.116" v="185" actId="255"/>
        <pc:sldMkLst>
          <pc:docMk/>
          <pc:sldMk cId="3211068004" sldId="280"/>
        </pc:sldMkLst>
        <pc:spChg chg="mod">
          <ac:chgData name="Jerry Jazbec" userId="f7e2c40266921d4c" providerId="LiveId" clId="{98703102-3FFC-43DA-A4C5-2245ED75D2F4}" dt="2024-02-05T19:17:24.972" v="169" actId="20577"/>
          <ac:spMkLst>
            <pc:docMk/>
            <pc:sldMk cId="3211068004" sldId="280"/>
            <ac:spMk id="2" creationId="{BA20FF36-989D-C9A9-4905-81225D6C0311}"/>
          </ac:spMkLst>
        </pc:spChg>
        <pc:spChg chg="mod">
          <ac:chgData name="Jerry Jazbec" userId="f7e2c40266921d4c" providerId="LiveId" clId="{98703102-3FFC-43DA-A4C5-2245ED75D2F4}" dt="2024-02-06T01:39:04.116" v="185" actId="255"/>
          <ac:spMkLst>
            <pc:docMk/>
            <pc:sldMk cId="3211068004" sldId="280"/>
            <ac:spMk id="3" creationId="{ABEFC975-BAFE-F4C5-C79A-6F1B58366368}"/>
          </ac:spMkLst>
        </pc:spChg>
      </pc:sldChg>
      <pc:sldChg chg="modSp add mod">
        <pc:chgData name="Jerry Jazbec" userId="f7e2c40266921d4c" providerId="LiveId" clId="{98703102-3FFC-43DA-A4C5-2245ED75D2F4}" dt="2024-02-06T01:38:11.475" v="179" actId="14100"/>
        <pc:sldMkLst>
          <pc:docMk/>
          <pc:sldMk cId="251688141" sldId="281"/>
        </pc:sldMkLst>
        <pc:spChg chg="mod">
          <ac:chgData name="Jerry Jazbec" userId="f7e2c40266921d4c" providerId="LiveId" clId="{98703102-3FFC-43DA-A4C5-2245ED75D2F4}" dt="2024-02-06T01:38:11.475" v="179" actId="14100"/>
          <ac:spMkLst>
            <pc:docMk/>
            <pc:sldMk cId="251688141" sldId="281"/>
            <ac:spMk id="2" creationId="{BA20FF36-989D-C9A9-4905-81225D6C0311}"/>
          </ac:spMkLst>
        </pc:spChg>
        <pc:spChg chg="mod">
          <ac:chgData name="Jerry Jazbec" userId="f7e2c40266921d4c" providerId="LiveId" clId="{98703102-3FFC-43DA-A4C5-2245ED75D2F4}" dt="2024-02-06T01:38:07.273" v="178" actId="14100"/>
          <ac:spMkLst>
            <pc:docMk/>
            <pc:sldMk cId="251688141" sldId="281"/>
            <ac:spMk id="3" creationId="{ABEFC975-BAFE-F4C5-C79A-6F1B583663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3DBBE-313C-4F46-B410-AD15369B7BD5}" type="datetimeFigureOut">
              <a:rPr lang="en-US" smtClean="0"/>
              <a:t>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4F6AB6-50B1-442E-AFAD-8C09066F076C}" type="slidenum">
              <a:rPr lang="en-US" smtClean="0"/>
              <a:t>‹#›</a:t>
            </a:fld>
            <a:endParaRPr lang="en-US"/>
          </a:p>
        </p:txBody>
      </p:sp>
    </p:spTree>
    <p:extLst>
      <p:ext uri="{BB962C8B-B14F-4D97-AF65-F5344CB8AC3E}">
        <p14:creationId xmlns:p14="http://schemas.microsoft.com/office/powerpoint/2010/main" val="2352362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E49EF-1BAC-E5DB-AE0F-AD44564B7A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25FDE5-BA57-DBCF-8EEA-65296C3566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CCBD5B-3560-BFF9-3263-F75FBD90144A}"/>
              </a:ext>
            </a:extLst>
          </p:cNvPr>
          <p:cNvSpPr>
            <a:spLocks noGrp="1"/>
          </p:cNvSpPr>
          <p:nvPr>
            <p:ph type="dt" sz="half" idx="10"/>
          </p:nvPr>
        </p:nvSpPr>
        <p:spPr/>
        <p:txBody>
          <a:bodyPr/>
          <a:lstStyle/>
          <a:p>
            <a:fld id="{C3746326-E926-4B64-9F2C-106C85D009FB}" type="datetime1">
              <a:rPr lang="en-US" smtClean="0"/>
              <a:t>2/5/2024</a:t>
            </a:fld>
            <a:endParaRPr lang="en-US"/>
          </a:p>
        </p:txBody>
      </p:sp>
      <p:sp>
        <p:nvSpPr>
          <p:cNvPr id="5" name="Footer Placeholder 4">
            <a:extLst>
              <a:ext uri="{FF2B5EF4-FFF2-40B4-BE49-F238E27FC236}">
                <a16:creationId xmlns:a16="http://schemas.microsoft.com/office/drawing/2014/main" id="{BEC2CA70-F2B1-3141-D00E-61A0250AD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5EE6C-82FE-2B55-1248-D94965C3D72B}"/>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554618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54924-0C42-F9F6-8F7F-853BE2DAE4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7E053B-D0C9-2905-DF39-65F61D1E55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E3B3D4-80F0-D333-A26B-DF379872B0A2}"/>
              </a:ext>
            </a:extLst>
          </p:cNvPr>
          <p:cNvSpPr>
            <a:spLocks noGrp="1"/>
          </p:cNvSpPr>
          <p:nvPr>
            <p:ph type="dt" sz="half" idx="10"/>
          </p:nvPr>
        </p:nvSpPr>
        <p:spPr/>
        <p:txBody>
          <a:bodyPr/>
          <a:lstStyle/>
          <a:p>
            <a:fld id="{3E122D66-DF2B-427D-941B-038C541C9C9D}" type="datetime1">
              <a:rPr lang="en-US" smtClean="0"/>
              <a:t>2/5/2024</a:t>
            </a:fld>
            <a:endParaRPr lang="en-US"/>
          </a:p>
        </p:txBody>
      </p:sp>
      <p:sp>
        <p:nvSpPr>
          <p:cNvPr id="5" name="Footer Placeholder 4">
            <a:extLst>
              <a:ext uri="{FF2B5EF4-FFF2-40B4-BE49-F238E27FC236}">
                <a16:creationId xmlns:a16="http://schemas.microsoft.com/office/drawing/2014/main" id="{72E8E65C-C4E8-1E34-A432-FBB28C92A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162C-A9D5-9CDD-E2AF-DD913AAE7589}"/>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54963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46FC15-D929-D9C8-C7BB-3AE589BCCB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0AEE26-9EB8-E614-2D09-112B36F10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012199-9FFF-E758-BB40-D077D5232CB2}"/>
              </a:ext>
            </a:extLst>
          </p:cNvPr>
          <p:cNvSpPr>
            <a:spLocks noGrp="1"/>
          </p:cNvSpPr>
          <p:nvPr>
            <p:ph type="dt" sz="half" idx="10"/>
          </p:nvPr>
        </p:nvSpPr>
        <p:spPr/>
        <p:txBody>
          <a:bodyPr/>
          <a:lstStyle/>
          <a:p>
            <a:fld id="{4D6AF674-F76E-4FE0-B5F0-CE0D35611F57}" type="datetime1">
              <a:rPr lang="en-US" smtClean="0"/>
              <a:t>2/5/2024</a:t>
            </a:fld>
            <a:endParaRPr lang="en-US"/>
          </a:p>
        </p:txBody>
      </p:sp>
      <p:sp>
        <p:nvSpPr>
          <p:cNvPr id="5" name="Footer Placeholder 4">
            <a:extLst>
              <a:ext uri="{FF2B5EF4-FFF2-40B4-BE49-F238E27FC236}">
                <a16:creationId xmlns:a16="http://schemas.microsoft.com/office/drawing/2014/main" id="{9F67916F-6854-A20E-9253-90B861F534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0A8B05-8A2D-D3C9-281E-17CB5125BB95}"/>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476216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42450-D217-F534-A122-FD3642ECE3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C467A6-5CEC-A637-9450-DA03E04350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0C7685-143F-39D4-C1A0-1083B806BF68}"/>
              </a:ext>
            </a:extLst>
          </p:cNvPr>
          <p:cNvSpPr>
            <a:spLocks noGrp="1"/>
          </p:cNvSpPr>
          <p:nvPr>
            <p:ph type="dt" sz="half" idx="10"/>
          </p:nvPr>
        </p:nvSpPr>
        <p:spPr/>
        <p:txBody>
          <a:bodyPr/>
          <a:lstStyle/>
          <a:p>
            <a:fld id="{911BD6B1-2EA4-4959-B671-0FD34474DF85}" type="datetime1">
              <a:rPr lang="en-US" smtClean="0"/>
              <a:t>2/5/2024</a:t>
            </a:fld>
            <a:endParaRPr lang="en-US"/>
          </a:p>
        </p:txBody>
      </p:sp>
      <p:sp>
        <p:nvSpPr>
          <p:cNvPr id="5" name="Footer Placeholder 4">
            <a:extLst>
              <a:ext uri="{FF2B5EF4-FFF2-40B4-BE49-F238E27FC236}">
                <a16:creationId xmlns:a16="http://schemas.microsoft.com/office/drawing/2014/main" id="{24FF6383-68AE-6D44-EB74-7ADC03668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FF5EF2-40BC-9693-F5EA-5A3910DAB6C3}"/>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822824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9C2CD-61F4-7A36-CD8E-1C8A384143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20C76D-184C-FAB5-DA41-7832AE9B5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B13B69-A3A6-C62D-8524-A89D6156076D}"/>
              </a:ext>
            </a:extLst>
          </p:cNvPr>
          <p:cNvSpPr>
            <a:spLocks noGrp="1"/>
          </p:cNvSpPr>
          <p:nvPr>
            <p:ph type="dt" sz="half" idx="10"/>
          </p:nvPr>
        </p:nvSpPr>
        <p:spPr/>
        <p:txBody>
          <a:bodyPr/>
          <a:lstStyle/>
          <a:p>
            <a:fld id="{BEA62D49-5FB3-4794-90EF-C35456311B73}" type="datetime1">
              <a:rPr lang="en-US" smtClean="0"/>
              <a:t>2/5/2024</a:t>
            </a:fld>
            <a:endParaRPr lang="en-US"/>
          </a:p>
        </p:txBody>
      </p:sp>
      <p:sp>
        <p:nvSpPr>
          <p:cNvPr id="5" name="Footer Placeholder 4">
            <a:extLst>
              <a:ext uri="{FF2B5EF4-FFF2-40B4-BE49-F238E27FC236}">
                <a16:creationId xmlns:a16="http://schemas.microsoft.com/office/drawing/2014/main" id="{755CAA1E-570F-5E04-A006-5741A84628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22A82B-93B8-8C51-E396-60C77EF26D82}"/>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345059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0BC4A-62E3-1C5E-3EF6-BBCC02922E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3AC0EB-F47B-8D5D-A538-69B7B3A9BD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7BDD0E-E758-77C4-4B96-B72A21987B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41C3B4-C18B-D129-55B2-9D3438EB8678}"/>
              </a:ext>
            </a:extLst>
          </p:cNvPr>
          <p:cNvSpPr>
            <a:spLocks noGrp="1"/>
          </p:cNvSpPr>
          <p:nvPr>
            <p:ph type="dt" sz="half" idx="10"/>
          </p:nvPr>
        </p:nvSpPr>
        <p:spPr/>
        <p:txBody>
          <a:bodyPr/>
          <a:lstStyle/>
          <a:p>
            <a:fld id="{AF315F62-C927-42C4-9D5E-C6F90BF53FF5}" type="datetime1">
              <a:rPr lang="en-US" smtClean="0"/>
              <a:t>2/5/2024</a:t>
            </a:fld>
            <a:endParaRPr lang="en-US"/>
          </a:p>
        </p:txBody>
      </p:sp>
      <p:sp>
        <p:nvSpPr>
          <p:cNvPr id="6" name="Footer Placeholder 5">
            <a:extLst>
              <a:ext uri="{FF2B5EF4-FFF2-40B4-BE49-F238E27FC236}">
                <a16:creationId xmlns:a16="http://schemas.microsoft.com/office/drawing/2014/main" id="{F37D37C0-348F-0275-C1EE-F52164B793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DE3705-C27E-C912-489B-F36ED0AD85E0}"/>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29639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6BE90-B168-0056-46C3-A329B51B29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9B2FC5-1FB7-278A-95D3-94151B0DB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C2F798-D4BB-F281-BC41-278A88E91E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517118-140C-DDEC-5761-D483B26019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1F685B-0173-314D-1713-97805FF373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88769E-5E14-097D-1F57-5B9406596AC2}"/>
              </a:ext>
            </a:extLst>
          </p:cNvPr>
          <p:cNvSpPr>
            <a:spLocks noGrp="1"/>
          </p:cNvSpPr>
          <p:nvPr>
            <p:ph type="dt" sz="half" idx="10"/>
          </p:nvPr>
        </p:nvSpPr>
        <p:spPr/>
        <p:txBody>
          <a:bodyPr/>
          <a:lstStyle/>
          <a:p>
            <a:fld id="{0D8A4EFF-B259-4A07-BA36-690D9BC11D86}" type="datetime1">
              <a:rPr lang="en-US" smtClean="0"/>
              <a:t>2/5/2024</a:t>
            </a:fld>
            <a:endParaRPr lang="en-US"/>
          </a:p>
        </p:txBody>
      </p:sp>
      <p:sp>
        <p:nvSpPr>
          <p:cNvPr id="8" name="Footer Placeholder 7">
            <a:extLst>
              <a:ext uri="{FF2B5EF4-FFF2-40B4-BE49-F238E27FC236}">
                <a16:creationId xmlns:a16="http://schemas.microsoft.com/office/drawing/2014/main" id="{5E4F1931-A243-2771-2D3F-78D898DE7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8E8CEA-D6BF-BE3C-571E-282B3F1000E3}"/>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51218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3ADEB-909A-C91B-78BC-4D818E9052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6B1136-0D03-ADFE-5A58-44B9BBCB1A19}"/>
              </a:ext>
            </a:extLst>
          </p:cNvPr>
          <p:cNvSpPr>
            <a:spLocks noGrp="1"/>
          </p:cNvSpPr>
          <p:nvPr>
            <p:ph type="dt" sz="half" idx="10"/>
          </p:nvPr>
        </p:nvSpPr>
        <p:spPr/>
        <p:txBody>
          <a:bodyPr/>
          <a:lstStyle/>
          <a:p>
            <a:fld id="{B8F8FDF2-20CD-4632-A0A1-084F8E3B6BBA}" type="datetime1">
              <a:rPr lang="en-US" smtClean="0"/>
              <a:t>2/5/2024</a:t>
            </a:fld>
            <a:endParaRPr lang="en-US"/>
          </a:p>
        </p:txBody>
      </p:sp>
      <p:sp>
        <p:nvSpPr>
          <p:cNvPr id="4" name="Footer Placeholder 3">
            <a:extLst>
              <a:ext uri="{FF2B5EF4-FFF2-40B4-BE49-F238E27FC236}">
                <a16:creationId xmlns:a16="http://schemas.microsoft.com/office/drawing/2014/main" id="{7902CB06-40DB-3D7F-B744-9512C64A18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91A476-EA41-E8DE-22D2-BAC1FAF3C3D8}"/>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26787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073740-D976-4ECB-C4E5-1114305E4C50}"/>
              </a:ext>
            </a:extLst>
          </p:cNvPr>
          <p:cNvSpPr>
            <a:spLocks noGrp="1"/>
          </p:cNvSpPr>
          <p:nvPr>
            <p:ph type="dt" sz="half" idx="10"/>
          </p:nvPr>
        </p:nvSpPr>
        <p:spPr/>
        <p:txBody>
          <a:bodyPr/>
          <a:lstStyle/>
          <a:p>
            <a:fld id="{B03D7BC5-DEE1-4D50-93F0-862C1D40FE8B}" type="datetime1">
              <a:rPr lang="en-US" smtClean="0"/>
              <a:t>2/5/2024</a:t>
            </a:fld>
            <a:endParaRPr lang="en-US"/>
          </a:p>
        </p:txBody>
      </p:sp>
      <p:sp>
        <p:nvSpPr>
          <p:cNvPr id="3" name="Footer Placeholder 2">
            <a:extLst>
              <a:ext uri="{FF2B5EF4-FFF2-40B4-BE49-F238E27FC236}">
                <a16:creationId xmlns:a16="http://schemas.microsoft.com/office/drawing/2014/main" id="{4918005A-001E-E4BE-DE68-AA9755DA05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00AB7-BFD1-86E1-2B3D-03129DEAEDC0}"/>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454207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DEB0B-CECD-6FCB-ED5B-89B06EBED7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E9FD0E-FB11-5362-68D7-46736D996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4DEEC2-DEE7-0197-BD9A-6E7C5C7856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828DC3-0F0D-02D4-5734-F58F328DFB3C}"/>
              </a:ext>
            </a:extLst>
          </p:cNvPr>
          <p:cNvSpPr>
            <a:spLocks noGrp="1"/>
          </p:cNvSpPr>
          <p:nvPr>
            <p:ph type="dt" sz="half" idx="10"/>
          </p:nvPr>
        </p:nvSpPr>
        <p:spPr/>
        <p:txBody>
          <a:bodyPr/>
          <a:lstStyle/>
          <a:p>
            <a:fld id="{D473CDF4-0654-4267-AFED-4BB4BF6D2026}" type="datetime1">
              <a:rPr lang="en-US" smtClean="0"/>
              <a:t>2/5/2024</a:t>
            </a:fld>
            <a:endParaRPr lang="en-US"/>
          </a:p>
        </p:txBody>
      </p:sp>
      <p:sp>
        <p:nvSpPr>
          <p:cNvPr id="6" name="Footer Placeholder 5">
            <a:extLst>
              <a:ext uri="{FF2B5EF4-FFF2-40B4-BE49-F238E27FC236}">
                <a16:creationId xmlns:a16="http://schemas.microsoft.com/office/drawing/2014/main" id="{B4760978-F096-D367-7698-D7C067A580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3AC37E-9054-059B-B135-182FE18B8AD4}"/>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28543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BCBAE-FA37-5707-1610-7B1D19B38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9D767D-D4F3-C703-BF5E-573872FB59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8F80ED-7075-9883-27D0-DA46356D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7F3C3-12B0-5DAE-1D99-B80D06F9E10E}"/>
              </a:ext>
            </a:extLst>
          </p:cNvPr>
          <p:cNvSpPr>
            <a:spLocks noGrp="1"/>
          </p:cNvSpPr>
          <p:nvPr>
            <p:ph type="dt" sz="half" idx="10"/>
          </p:nvPr>
        </p:nvSpPr>
        <p:spPr/>
        <p:txBody>
          <a:bodyPr/>
          <a:lstStyle/>
          <a:p>
            <a:fld id="{7DB9F04E-D128-4911-A0DE-8A897B32534A}" type="datetime1">
              <a:rPr lang="en-US" smtClean="0"/>
              <a:t>2/5/2024</a:t>
            </a:fld>
            <a:endParaRPr lang="en-US"/>
          </a:p>
        </p:txBody>
      </p:sp>
      <p:sp>
        <p:nvSpPr>
          <p:cNvPr id="6" name="Footer Placeholder 5">
            <a:extLst>
              <a:ext uri="{FF2B5EF4-FFF2-40B4-BE49-F238E27FC236}">
                <a16:creationId xmlns:a16="http://schemas.microsoft.com/office/drawing/2014/main" id="{32E8DCAC-0E49-3578-8C1D-EAB3144F1D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B5AB7-F963-FC25-CC71-A8615160B24A}"/>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3625781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CBA5CB-83AD-DFD8-9E3A-DD3CFCA19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E624C3-904B-C75D-94C1-DB50CCA02A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3C11B-9DAB-4E6C-5D02-2F6B2A038B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3A742-D6EC-4A97-964A-27A1EE02AF70}" type="datetime1">
              <a:rPr lang="en-US" smtClean="0"/>
              <a:t>2/5/2024</a:t>
            </a:fld>
            <a:endParaRPr lang="en-US"/>
          </a:p>
        </p:txBody>
      </p:sp>
      <p:sp>
        <p:nvSpPr>
          <p:cNvPr id="5" name="Footer Placeholder 4">
            <a:extLst>
              <a:ext uri="{FF2B5EF4-FFF2-40B4-BE49-F238E27FC236}">
                <a16:creationId xmlns:a16="http://schemas.microsoft.com/office/drawing/2014/main" id="{AFE4F0BB-BCF9-A6CC-D755-BE9E07CFB6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0F262F-FA6C-A079-CE61-909B19928E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80953-8827-44EA-AC42-DA30F7527C82}" type="slidenum">
              <a:rPr lang="en-US" smtClean="0"/>
              <a:t>‹#›</a:t>
            </a:fld>
            <a:endParaRPr lang="en-US"/>
          </a:p>
        </p:txBody>
      </p:sp>
    </p:spTree>
    <p:extLst>
      <p:ext uri="{BB962C8B-B14F-4D97-AF65-F5344CB8AC3E}">
        <p14:creationId xmlns:p14="http://schemas.microsoft.com/office/powerpoint/2010/main" val="1267712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a:xfrm>
            <a:off x="1524000" y="1122363"/>
            <a:ext cx="9144000" cy="1916672"/>
          </a:xfrm>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a:xfrm>
            <a:off x="1524000" y="3119718"/>
            <a:ext cx="9144000" cy="2138082"/>
          </a:xfrm>
        </p:spPr>
        <p:txBody>
          <a:bodyPr>
            <a:normAutofit/>
          </a:bodyPr>
          <a:lstStyle/>
          <a:p>
            <a:r>
              <a:rPr lang="en-US" sz="4000" dirty="0"/>
              <a:t>Bible Study</a:t>
            </a:r>
          </a:p>
          <a:p>
            <a:r>
              <a:rPr lang="en-US" sz="4000" dirty="0"/>
              <a:t>Day 6</a:t>
            </a:r>
          </a:p>
          <a:p>
            <a:r>
              <a:rPr lang="en-US" sz="4000" dirty="0"/>
              <a:t>Chapter 5</a:t>
            </a:r>
          </a:p>
        </p:txBody>
      </p:sp>
      <p:sp>
        <p:nvSpPr>
          <p:cNvPr id="3" name="Slide Number Placeholder 2">
            <a:extLst>
              <a:ext uri="{FF2B5EF4-FFF2-40B4-BE49-F238E27FC236}">
                <a16:creationId xmlns:a16="http://schemas.microsoft.com/office/drawing/2014/main" id="{E4395A6D-EC18-8226-EC21-4F00F1CC3205}"/>
              </a:ext>
            </a:extLst>
          </p:cNvPr>
          <p:cNvSpPr>
            <a:spLocks noGrp="1"/>
          </p:cNvSpPr>
          <p:nvPr>
            <p:ph type="sldNum" sz="quarter" idx="12"/>
          </p:nvPr>
        </p:nvSpPr>
        <p:spPr/>
        <p:txBody>
          <a:bodyPr/>
          <a:lstStyle/>
          <a:p>
            <a:fld id="{CBBB6BCB-662E-4612-9EFF-79C169DC118E}" type="slidenum">
              <a:rPr lang="en-US" smtClean="0"/>
              <a:t>1</a:t>
            </a:fld>
            <a:endParaRPr lang="en-US"/>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fontScale="92500"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the younger widows refuse: for when they have begun to wax wanton against Christ, they will marry;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Having damnation, because they have cast off their first faith.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Perhaps these younger widows would pledge to remain unmarried in order to prove their desire to serve God instead of getting married (and thus be added to the list.) Paul tells Timothy to simplify the process by not considering these younger widows at all. Therefore, they should not be asked to give a pledge. Instead, they should remain free to marry if they are led to do this.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Cultural considerations – It may seem strange to look at this passage now. We may observe many widows in their fifties who have little desire to get married again. Perhaps they already have pension or social security lined up. Maybe they are already well taken care of and fulfilled. It seems that in the Ephesian culture women were more likely to seek remarriage in this age range than they are today. In Western society many women are very independent.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C393581-BB9D-9BD2-DAFA-5B66D775352A}"/>
              </a:ext>
            </a:extLst>
          </p:cNvPr>
          <p:cNvSpPr>
            <a:spLocks noGrp="1"/>
          </p:cNvSpPr>
          <p:nvPr>
            <p:ph type="sldNum" sz="quarter" idx="12"/>
          </p:nvPr>
        </p:nvSpPr>
        <p:spPr/>
        <p:txBody>
          <a:bodyPr/>
          <a:lstStyle/>
          <a:p>
            <a:fld id="{9CD80953-8827-44EA-AC42-DA30F7527C82}" type="slidenum">
              <a:rPr lang="en-US" smtClean="0"/>
              <a:t>10</a:t>
            </a:fld>
            <a:endParaRPr lang="en-US"/>
          </a:p>
        </p:txBody>
      </p:sp>
    </p:spTree>
    <p:extLst>
      <p:ext uri="{BB962C8B-B14F-4D97-AF65-F5344CB8AC3E}">
        <p14:creationId xmlns:p14="http://schemas.microsoft.com/office/powerpoint/2010/main" val="1402456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withal they learn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be</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idle, wandering about from house to house; and not only idle, but tattlers also and busybodies, speaking things which they ought not.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anyone doing what is described in verse 13 is not acceptable. Too much free time is not good for anyone. It is also generally true that older women who are unmarried may have more free time and thus are more likely to do the things described in verse.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is not a knock-on older women. Every group or demographic may be more prone to one sin than others. Young men are more likely to be prideful or lust.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22FC989-3B9E-272E-D08D-9DDA86BE2542}"/>
              </a:ext>
            </a:extLst>
          </p:cNvPr>
          <p:cNvSpPr>
            <a:spLocks noGrp="1"/>
          </p:cNvSpPr>
          <p:nvPr>
            <p:ph type="sldNum" sz="quarter" idx="12"/>
          </p:nvPr>
        </p:nvSpPr>
        <p:spPr/>
        <p:txBody>
          <a:bodyPr/>
          <a:lstStyle/>
          <a:p>
            <a:fld id="{9CD80953-8827-44EA-AC42-DA30F7527C82}" type="slidenum">
              <a:rPr lang="en-US" smtClean="0"/>
              <a:t>11</a:t>
            </a:fld>
            <a:endParaRPr lang="en-US"/>
          </a:p>
        </p:txBody>
      </p:sp>
    </p:spTree>
    <p:extLst>
      <p:ext uri="{BB962C8B-B14F-4D97-AF65-F5344CB8AC3E}">
        <p14:creationId xmlns:p14="http://schemas.microsoft.com/office/powerpoint/2010/main" val="3860142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will therefore that the younger women marry, bear children, guide the house, give none occasion to the adversary to speak reproachfully.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encourages younger widows to get married – In other words, this is a very good use of their time. If they get married and have children, they will certainly have very little idle time to gossip or become a busy-body!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54B364D-4D99-0339-9675-1C75B16100E5}"/>
              </a:ext>
            </a:extLst>
          </p:cNvPr>
          <p:cNvSpPr>
            <a:spLocks noGrp="1"/>
          </p:cNvSpPr>
          <p:nvPr>
            <p:ph type="sldNum" sz="quarter" idx="12"/>
          </p:nvPr>
        </p:nvSpPr>
        <p:spPr/>
        <p:txBody>
          <a:bodyPr/>
          <a:lstStyle/>
          <a:p>
            <a:fld id="{9CD80953-8827-44EA-AC42-DA30F7527C82}" type="slidenum">
              <a:rPr lang="en-US" smtClean="0"/>
              <a:t>12</a:t>
            </a:fld>
            <a:endParaRPr lang="en-US"/>
          </a:p>
        </p:txBody>
      </p:sp>
    </p:spTree>
    <p:extLst>
      <p:ext uri="{BB962C8B-B14F-4D97-AF65-F5344CB8AC3E}">
        <p14:creationId xmlns:p14="http://schemas.microsoft.com/office/powerpoint/2010/main" val="25992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some are already turned aside after Satan.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any man or woman that believeth have widows, let them relieve them, and let not the church be charged; that it may relieve them that are widows indeed.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encourages younger widows to get married – In other words, this is a very good use of their time. If they get married and have children, they will certainly have very little idle time to gossip or become a busy-body!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church would help those who are widows indeed – The entire purpose of the list is so that widows who truly needed help would get that help. But widows who did not need the church’s help, would not be on the list. Therefore, those who should be on the list would be and those who should not be would not be. No one should abuse the charity of the church. The church does not have infinite resources and it will be better for everybody if those resources go to those who need it most.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31EC664-B305-5074-3E29-1073339656F2}"/>
              </a:ext>
            </a:extLst>
          </p:cNvPr>
          <p:cNvSpPr>
            <a:spLocks noGrp="1"/>
          </p:cNvSpPr>
          <p:nvPr>
            <p:ph type="sldNum" sz="quarter" idx="12"/>
          </p:nvPr>
        </p:nvSpPr>
        <p:spPr/>
        <p:txBody>
          <a:bodyPr/>
          <a:lstStyle/>
          <a:p>
            <a:fld id="{9CD80953-8827-44EA-AC42-DA30F7527C82}" type="slidenum">
              <a:rPr lang="en-US" smtClean="0"/>
              <a:t>13</a:t>
            </a:fld>
            <a:endParaRPr lang="en-US"/>
          </a:p>
        </p:txBody>
      </p:sp>
    </p:spTree>
    <p:extLst>
      <p:ext uri="{BB962C8B-B14F-4D97-AF65-F5344CB8AC3E}">
        <p14:creationId xmlns:p14="http://schemas.microsoft.com/office/powerpoint/2010/main" val="207410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noAutofit/>
          </a:bodyPr>
          <a:lstStyle/>
          <a:p>
            <a:pPr marL="0" marR="0">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sz="80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Towards Elders</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References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b="1" dirty="0">
                <a:solidFill>
                  <a:srgbClr val="000000"/>
                </a:solidFill>
                <a:effectLst/>
                <a:latin typeface="Times New Roman" panose="02020603050405020304" pitchFamily="18" charset="0"/>
                <a:ea typeface="Times New Roman" panose="02020603050405020304" pitchFamily="18" charset="0"/>
              </a:rPr>
              <a:t>Acts 14:23</a:t>
            </a:r>
            <a:r>
              <a:rPr lang="en-US" sz="1800" dirty="0">
                <a:solidFill>
                  <a:srgbClr val="000000"/>
                </a:solidFill>
                <a:effectLst/>
                <a:latin typeface="Times New Roman" panose="02020603050405020304" pitchFamily="18" charset="0"/>
                <a:ea typeface="Times New Roman" panose="02020603050405020304" pitchFamily="18" charset="0"/>
              </a:rPr>
              <a:t> – And when they had appointed elders for them in every church, with prayer and fasting they committed them to the Lord in whom they had believed.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b="1" dirty="0">
                <a:solidFill>
                  <a:srgbClr val="000000"/>
                </a:solidFill>
                <a:effectLst/>
                <a:latin typeface="Times New Roman" panose="02020603050405020304" pitchFamily="18" charset="0"/>
                <a:ea typeface="Times New Roman" panose="02020603050405020304" pitchFamily="18" charset="0"/>
              </a:rPr>
              <a:t>Deuteronomy 19:18-19</a:t>
            </a:r>
            <a:r>
              <a:rPr lang="en-US" sz="1800" dirty="0">
                <a:solidFill>
                  <a:srgbClr val="000000"/>
                </a:solidFill>
                <a:effectLst/>
                <a:latin typeface="Times New Roman" panose="02020603050405020304" pitchFamily="18" charset="0"/>
                <a:ea typeface="Times New Roman" panose="02020603050405020304" pitchFamily="18" charset="0"/>
              </a:rPr>
              <a:t> – The judges shall inquire diligently, and if the witness is a false witness and has accused his brother falsely, then you shall do to him as he had meant to do to his brother. So you shall purge the evil from your midst.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b="1" dirty="0">
                <a:solidFill>
                  <a:srgbClr val="000000"/>
                </a:solidFill>
                <a:effectLst/>
                <a:latin typeface="Times New Roman" panose="02020603050405020304" pitchFamily="18" charset="0"/>
                <a:ea typeface="Times New Roman" panose="02020603050405020304" pitchFamily="18" charset="0"/>
              </a:rPr>
              <a:t>1 Peter 2:2</a:t>
            </a:r>
            <a:r>
              <a:rPr lang="en-US" sz="1800" dirty="0">
                <a:solidFill>
                  <a:srgbClr val="000000"/>
                </a:solidFill>
                <a:effectLst/>
                <a:latin typeface="Times New Roman" panose="02020603050405020304" pitchFamily="18" charset="0"/>
                <a:ea typeface="Times New Roman" panose="02020603050405020304" pitchFamily="18" charset="0"/>
              </a:rPr>
              <a:t> – Like newborn babies, long for the pure milk of the word, so that by it you may grow in respect to salvation.</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b="1" dirty="0">
                <a:solidFill>
                  <a:srgbClr val="000000"/>
                </a:solidFill>
                <a:effectLst/>
                <a:latin typeface="Times New Roman" panose="02020603050405020304" pitchFamily="18" charset="0"/>
                <a:ea typeface="Times New Roman" panose="02020603050405020304" pitchFamily="18" charset="0"/>
              </a:rPr>
              <a:t>Psalm 81:10</a:t>
            </a:r>
            <a:r>
              <a:rPr lang="en-US" sz="1800" dirty="0">
                <a:solidFill>
                  <a:srgbClr val="000000"/>
                </a:solidFill>
                <a:effectLst/>
                <a:latin typeface="Times New Roman" panose="02020603050405020304" pitchFamily="18" charset="0"/>
                <a:ea typeface="Times New Roman" panose="02020603050405020304" pitchFamily="18" charset="0"/>
              </a:rPr>
              <a:t> – “I, the LORD, am your God, Who brought you up from the land of Egypt; Open your mouth wide and I will fill it.</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65B5499-F96E-1647-3138-21553AB25F12}"/>
              </a:ext>
            </a:extLst>
          </p:cNvPr>
          <p:cNvSpPr>
            <a:spLocks noGrp="1"/>
          </p:cNvSpPr>
          <p:nvPr>
            <p:ph type="sldNum" sz="quarter" idx="12"/>
          </p:nvPr>
        </p:nvSpPr>
        <p:spPr/>
        <p:txBody>
          <a:bodyPr/>
          <a:lstStyle/>
          <a:p>
            <a:fld id="{9CD80953-8827-44EA-AC42-DA30F7527C82}" type="slidenum">
              <a:rPr lang="en-US" smtClean="0"/>
              <a:t>14</a:t>
            </a:fld>
            <a:endParaRPr lang="en-US"/>
          </a:p>
        </p:txBody>
      </p:sp>
    </p:spTree>
    <p:extLst>
      <p:ext uri="{BB962C8B-B14F-4D97-AF65-F5344CB8AC3E}">
        <p14:creationId xmlns:p14="http://schemas.microsoft.com/office/powerpoint/2010/main" val="795179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Elders</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the elders that rule well be counted worthy of double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honour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especially they who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labour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the word and doctrine.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This statement gives a clear principle of what elders are doing. Elders direct the affairs of the church. It doesn’t mean they boss people around. It doesn’t mean they sit around and do nothing. It doesn’t mean they do everything. Rather, they provide guidance and vision and direction. Sometimes this means delegating. It can also include mobilizing people in the church to work together to accomplish a common mission. While elders should listen attentively to needs and be responsive, they also need to be careful not to be directed by the congregation. Cultural forces and influences can creep into churches and sometimes the masses are wrong. Elders should not make decisions in order to be popular or please people. Instead, they seek God’s will and then apply that in humility to the whole church.</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We must keep in mind that this verse is focused not to elders, but to church members. If Paul was speaking to elders, he would most likely tell them to keep faithfully serving no matter the response in order to please God rather than man.</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62F64B11-EE66-49E6-B210-88FF40A0C2BC}"/>
              </a:ext>
            </a:extLst>
          </p:cNvPr>
          <p:cNvSpPr>
            <a:spLocks noGrp="1"/>
          </p:cNvSpPr>
          <p:nvPr>
            <p:ph type="sldNum" sz="quarter" idx="12"/>
          </p:nvPr>
        </p:nvSpPr>
        <p:spPr/>
        <p:txBody>
          <a:bodyPr/>
          <a:lstStyle/>
          <a:p>
            <a:fld id="{9CD80953-8827-44EA-AC42-DA30F7527C82}" type="slidenum">
              <a:rPr lang="en-US" smtClean="0"/>
              <a:t>15</a:t>
            </a:fld>
            <a:endParaRPr lang="en-US"/>
          </a:p>
        </p:txBody>
      </p:sp>
    </p:spTree>
    <p:extLst>
      <p:ext uri="{BB962C8B-B14F-4D97-AF65-F5344CB8AC3E}">
        <p14:creationId xmlns:p14="http://schemas.microsoft.com/office/powerpoint/2010/main" val="3796908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Elders</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 scripture saith, Thou shalt not muzzle the ox that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treadeth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out the corn. And, The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labourer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worthy of his reward.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Paul shares a principle from the Old Testament which tells us that even oxen deserve some return for their labor. Farmers were commanded to allow their oxen to eat from the very grain they were plowing.</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Paul applies this to the principle of Christian workers. A believer who works faithfully in the church is worthy of his wages. Therefore it is good and right for churches to support pastors, missionaries, or anyone else who gives their time to diligently serve the cause of building God’s kingdom. This is true for workers who are officially tied to a specific local church (such as a pastor), but also those who serve in the wider universal church outside of a local church building.</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Although a worker is “worthy,” this does not necessarily mean that they must always be paid. We should also remember that Paul himself often refused to accept such financial support. He refused for several reasons. These included not wanting to burden the church and to prove pure motives. There can be other reasons as well.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Each church can evaluate their own situation to make a decision. As we see in this verse, elders are worthy of being supported. If they do not receive support, it means they are making a sacrifice for the greater good of the church and God will not forget what they have done for Him.</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B9694166-D7E2-42D9-CB86-7BE96324E442}"/>
              </a:ext>
            </a:extLst>
          </p:cNvPr>
          <p:cNvSpPr>
            <a:spLocks noGrp="1"/>
          </p:cNvSpPr>
          <p:nvPr>
            <p:ph type="sldNum" sz="quarter" idx="12"/>
          </p:nvPr>
        </p:nvSpPr>
        <p:spPr/>
        <p:txBody>
          <a:bodyPr/>
          <a:lstStyle/>
          <a:p>
            <a:fld id="{9CD80953-8827-44EA-AC42-DA30F7527C82}" type="slidenum">
              <a:rPr lang="en-US" smtClean="0"/>
              <a:t>16</a:t>
            </a:fld>
            <a:endParaRPr lang="en-US"/>
          </a:p>
        </p:txBody>
      </p:sp>
    </p:spTree>
    <p:extLst>
      <p:ext uri="{BB962C8B-B14F-4D97-AF65-F5344CB8AC3E}">
        <p14:creationId xmlns:p14="http://schemas.microsoft.com/office/powerpoint/2010/main" val="670635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Elders</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Against an elder receive not an accusation, but before two or three witnesses.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Do not entertain an accusation against an elder unless it is brought by two or three witnesses – Here is a protection that Paul establishes for elders. Elders can be targets of accusations by disgruntled church members. Someone who just has an axe to grind should be given a platform or be allowed to harm the reputation or ministry of a God fearing elder. Remember that elders are to be recognized if they are living up the standards in 1 Timothy 3. Men like that have an established track record of integrity that should not be lightly cast aside.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However, this does not mean that they are untouchable. People change. Or sometimes their true colors take years to come to light. Elders aren’t perfect and sometimes fall spiritually. Therefore, Paul provides a provision for this sin to be dealt with. If multiple witnesses independently corroborate an accusation against an elder then it should be taken seriously.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Keep in mind that to entertain an accusation does mean that it is automatically received and acted on. Instead, it would mean an investigation is launched to determine the facts and then take appropriate action.</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CECD18FE-5FF2-4474-0BD9-5C053FF63887}"/>
              </a:ext>
            </a:extLst>
          </p:cNvPr>
          <p:cNvSpPr>
            <a:spLocks noGrp="1"/>
          </p:cNvSpPr>
          <p:nvPr>
            <p:ph type="sldNum" sz="quarter" idx="12"/>
          </p:nvPr>
        </p:nvSpPr>
        <p:spPr/>
        <p:txBody>
          <a:bodyPr/>
          <a:lstStyle/>
          <a:p>
            <a:fld id="{9CD80953-8827-44EA-AC42-DA30F7527C82}" type="slidenum">
              <a:rPr lang="en-US" smtClean="0"/>
              <a:t>17</a:t>
            </a:fld>
            <a:endParaRPr lang="en-US"/>
          </a:p>
        </p:txBody>
      </p:sp>
    </p:spTree>
    <p:extLst>
      <p:ext uri="{BB962C8B-B14F-4D97-AF65-F5344CB8AC3E}">
        <p14:creationId xmlns:p14="http://schemas.microsoft.com/office/powerpoint/2010/main" val="2156016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Elders</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Them that sin rebuke before all, that others also may fear.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Those who sin are to be rebuked publicly – If after investigation the accusation, it is found that the elder is guilty, then this should be dealt with publicly. Although it is painful the matter must not be swept under the rug. Sin should be brought to the light. Hopefully the elder will confess. But even if he doesn’t, this case can be a warning to others. Sin is serious and will eventually come to the light.</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84D5C6D-6185-7045-1C58-1A2AC4A085A5}"/>
              </a:ext>
            </a:extLst>
          </p:cNvPr>
          <p:cNvSpPr>
            <a:spLocks noGrp="1"/>
          </p:cNvSpPr>
          <p:nvPr>
            <p:ph type="sldNum" sz="quarter" idx="12"/>
          </p:nvPr>
        </p:nvSpPr>
        <p:spPr/>
        <p:txBody>
          <a:bodyPr/>
          <a:lstStyle/>
          <a:p>
            <a:fld id="{9CD80953-8827-44EA-AC42-DA30F7527C82}" type="slidenum">
              <a:rPr lang="en-US" smtClean="0"/>
              <a:t>18</a:t>
            </a:fld>
            <a:endParaRPr lang="en-US"/>
          </a:p>
        </p:txBody>
      </p:sp>
    </p:spTree>
    <p:extLst>
      <p:ext uri="{BB962C8B-B14F-4D97-AF65-F5344CB8AC3E}">
        <p14:creationId xmlns:p14="http://schemas.microsoft.com/office/powerpoint/2010/main" val="3051281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Elders</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charge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thee</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before God, and the Lord Jesus Christ, and the elect angels, that thou observe these things without preferring one before another, doing nothing by partiality.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Keep these instructions without partiality – Churches are not to treat their elders in a willy-nilly manner. Honor should be given to those who do well. And sin should be dealt with appropriately. Favored and well-liked elders are not to be treated better than less popular ones.</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96DEF1E1-5BB2-7882-399D-B0A86F6E1405}"/>
              </a:ext>
            </a:extLst>
          </p:cNvPr>
          <p:cNvSpPr>
            <a:spLocks noGrp="1"/>
          </p:cNvSpPr>
          <p:nvPr>
            <p:ph type="sldNum" sz="quarter" idx="12"/>
          </p:nvPr>
        </p:nvSpPr>
        <p:spPr/>
        <p:txBody>
          <a:bodyPr/>
          <a:lstStyle/>
          <a:p>
            <a:fld id="{9CD80953-8827-44EA-AC42-DA30F7527C82}" type="slidenum">
              <a:rPr lang="en-US" smtClean="0"/>
              <a:t>19</a:t>
            </a:fld>
            <a:endParaRPr lang="en-US"/>
          </a:p>
        </p:txBody>
      </p:sp>
    </p:spTree>
    <p:extLst>
      <p:ext uri="{BB962C8B-B14F-4D97-AF65-F5344CB8AC3E}">
        <p14:creationId xmlns:p14="http://schemas.microsoft.com/office/powerpoint/2010/main" val="2775283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FD56-1430-F3F9-47C1-C14A9026E3F0}"/>
              </a:ext>
            </a:extLst>
          </p:cNvPr>
          <p:cNvSpPr>
            <a:spLocks noGrp="1"/>
          </p:cNvSpPr>
          <p:nvPr>
            <p:ph type="title"/>
          </p:nvPr>
        </p:nvSpPr>
        <p:spPr/>
        <p:txBody>
          <a:bodyPr>
            <a:noAutofit/>
          </a:bodyPr>
          <a:lstStyle/>
          <a:p>
            <a:pPr marL="0" marR="0">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those Older and Younger</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73681-91F6-D4B9-9D9D-B1F767634C93}"/>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Rebuke not an elder, but intreat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him</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as a father;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younger men as brethren;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Timothy was the spiritual leader over men much older than him. But that did not mean he should go around flouting his authority over others. Keep in mind Timothy had a responsibility to correct false teaching or people who got into unhealthy disputes, quarrels, worldly fables, or wrangling over words.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has already told Timothy that he needs to teach against these things in the church. It is likely some of the people who Timothy needed to correct were older. And Timothy should still do so.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the method of the correction is very important. Timothy needed to exercise humility and wisdom. A gentle and firm appeal would be more effective in winning over the one in the wrong than a sharp attack. He was to treat them as if they were his father. At times a son may have the uncomfortable duty of correcting his father and he should do so through appeal rather than command.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BB55C69-001B-0811-F2C0-92C01D1A8C0B}"/>
              </a:ext>
            </a:extLst>
          </p:cNvPr>
          <p:cNvSpPr>
            <a:spLocks noGrp="1"/>
          </p:cNvSpPr>
          <p:nvPr>
            <p:ph type="sldNum" sz="quarter" idx="12"/>
          </p:nvPr>
        </p:nvSpPr>
        <p:spPr/>
        <p:txBody>
          <a:bodyPr/>
          <a:lstStyle/>
          <a:p>
            <a:fld id="{9CD80953-8827-44EA-AC42-DA30F7527C82}" type="slidenum">
              <a:rPr lang="en-US" smtClean="0"/>
              <a:t>2</a:t>
            </a:fld>
            <a:endParaRPr lang="en-US"/>
          </a:p>
        </p:txBody>
      </p:sp>
    </p:spTree>
    <p:extLst>
      <p:ext uri="{BB962C8B-B14F-4D97-AF65-F5344CB8AC3E}">
        <p14:creationId xmlns:p14="http://schemas.microsoft.com/office/powerpoint/2010/main" val="332206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 reminders to Timothy</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Lay hands suddenly on no man, neither be partaker of other men's sins: keep thyself pure.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Do not be hasty in laying of hands – Generally elders or leaders would lay hands on someone appointed for a specific task, perhaps even appointed as an elder. It is like ordaining someone. It is important that Timothy do his due diligence first. If the wrong person is chosen, it can cause serious harm for the church. Instead it is better to be patient and careful, observing for a longer period of time and not rashly rushing into a decision.</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2257C3EA-CDCF-88F6-2632-0EDB22DA7926}"/>
              </a:ext>
            </a:extLst>
          </p:cNvPr>
          <p:cNvSpPr>
            <a:spLocks noGrp="1"/>
          </p:cNvSpPr>
          <p:nvPr>
            <p:ph type="sldNum" sz="quarter" idx="12"/>
          </p:nvPr>
        </p:nvSpPr>
        <p:spPr/>
        <p:txBody>
          <a:bodyPr/>
          <a:lstStyle/>
          <a:p>
            <a:fld id="{9CD80953-8827-44EA-AC42-DA30F7527C82}" type="slidenum">
              <a:rPr lang="en-US" smtClean="0"/>
              <a:t>20</a:t>
            </a:fld>
            <a:endParaRPr lang="en-US"/>
          </a:p>
        </p:txBody>
      </p:sp>
    </p:spTree>
    <p:extLst>
      <p:ext uri="{BB962C8B-B14F-4D97-AF65-F5344CB8AC3E}">
        <p14:creationId xmlns:p14="http://schemas.microsoft.com/office/powerpoint/2010/main" val="1765734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 reminders to Timothy</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Drink no longer water, but use a little wine for thy stomach's sake and thine often infirmities.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Take a little wine – Timothy seems to completely abstain from drinking alcohol. Paul doesn’t think this is good for his health and suggests Timothy to drink a bit of wine. From this verse we can see clearly that it is not wrong for a believer to drink alcohol. Some believers view any type of alcohol consumption for any reason to be sin. However, this view is not based on the Bible. Jesus Himself turned water into wine. Self-control and moderation is important. It is certainly not wrong to abstain, but the one who abstains should not judge the one who drinks sometimes and in moderation.</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F183A0E-4EB4-327E-3983-1638725C54B4}"/>
              </a:ext>
            </a:extLst>
          </p:cNvPr>
          <p:cNvSpPr>
            <a:spLocks noGrp="1"/>
          </p:cNvSpPr>
          <p:nvPr>
            <p:ph type="sldNum" sz="quarter" idx="12"/>
          </p:nvPr>
        </p:nvSpPr>
        <p:spPr/>
        <p:txBody>
          <a:bodyPr/>
          <a:lstStyle/>
          <a:p>
            <a:fld id="{9CD80953-8827-44EA-AC42-DA30F7527C82}" type="slidenum">
              <a:rPr lang="en-US" smtClean="0"/>
              <a:t>21</a:t>
            </a:fld>
            <a:endParaRPr lang="en-US"/>
          </a:p>
        </p:txBody>
      </p:sp>
    </p:spTree>
    <p:extLst>
      <p:ext uri="{BB962C8B-B14F-4D97-AF65-F5344CB8AC3E}">
        <p14:creationId xmlns:p14="http://schemas.microsoft.com/office/powerpoint/2010/main" val="1849601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 reminders to Timothy</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24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Some men's sins are open beforehand, going before to judgment; and some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they follow after.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9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Likewise also the good works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some</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are manifest beforehand; and they that are otherwise cannot be hid.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Eventually everything good and bad will come to light. A lot of actions, both good and bad, are obvious. These are evident immediately and to all. Other actions, either good or bad, are hidden. Time will reveal these. It is possible that some sins will remain hidden until the final judgment.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It is a reminder that judgment is certain. It is also a reminder to be careful and discerning. Not everyone is who they appear to be. Even in the visible church there are occasional wolves in sheep’s clothing. Leaders should be cautious about promoting people too quickly. Accountability and transparency are also important to maintain.</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093947E-7DAA-1319-2504-9C2869A6B135}"/>
              </a:ext>
            </a:extLst>
          </p:cNvPr>
          <p:cNvSpPr>
            <a:spLocks noGrp="1"/>
          </p:cNvSpPr>
          <p:nvPr>
            <p:ph type="sldNum" sz="quarter" idx="12"/>
          </p:nvPr>
        </p:nvSpPr>
        <p:spPr/>
        <p:txBody>
          <a:bodyPr/>
          <a:lstStyle/>
          <a:p>
            <a:fld id="{9CD80953-8827-44EA-AC42-DA30F7527C82}" type="slidenum">
              <a:rPr lang="en-US" smtClean="0"/>
              <a:t>22</a:t>
            </a:fld>
            <a:endParaRPr lang="en-US"/>
          </a:p>
        </p:txBody>
      </p:sp>
    </p:spTree>
    <p:extLst>
      <p:ext uri="{BB962C8B-B14F-4D97-AF65-F5344CB8AC3E}">
        <p14:creationId xmlns:p14="http://schemas.microsoft.com/office/powerpoint/2010/main" val="3446846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a:xfrm>
            <a:off x="838200" y="365125"/>
            <a:ext cx="10515600" cy="1765952"/>
          </a:xfrm>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do these admonishments to Timothy relate to today’s church?</a:t>
            </a:r>
            <a:endParaRPr lang="en-US" b="1"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a:xfrm>
            <a:off x="838200" y="2310465"/>
            <a:ext cx="10515600" cy="3866497"/>
          </a:xfrm>
        </p:spPr>
        <p:txBody>
          <a:bodyPr/>
          <a:lstStyle/>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We probably all know stories of people who we thought were faithful believers who were showing a facade. Churches should be careful to minimize damage done by such people by being more discerning on the front end.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For example, Sunday School programs can attract sexual predators. Therefore, some churches require background checks for Sunday School teachers. This is a wise precaution.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In like manner, you should be careful as an individual in important decisions like marriage or becoming a business partner. Do not hastily jump into such alliances. Instead do your absolute best to know the real person first.</a:t>
            </a: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9238F9C0-480C-CD23-CF34-EE42424364DF}"/>
              </a:ext>
            </a:extLst>
          </p:cNvPr>
          <p:cNvSpPr>
            <a:spLocks noGrp="1"/>
          </p:cNvSpPr>
          <p:nvPr>
            <p:ph type="sldNum" sz="quarter" idx="12"/>
          </p:nvPr>
        </p:nvSpPr>
        <p:spPr/>
        <p:txBody>
          <a:bodyPr/>
          <a:lstStyle/>
          <a:p>
            <a:fld id="{9CD80953-8827-44EA-AC42-DA30F7527C82}" type="slidenum">
              <a:rPr lang="en-US" smtClean="0"/>
              <a:t>23</a:t>
            </a:fld>
            <a:endParaRPr lang="en-US"/>
          </a:p>
        </p:txBody>
      </p:sp>
    </p:spTree>
    <p:extLst>
      <p:ext uri="{BB962C8B-B14F-4D97-AF65-F5344CB8AC3E}">
        <p14:creationId xmlns:p14="http://schemas.microsoft.com/office/powerpoint/2010/main" val="251688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normAutofit/>
          </a:bodyPr>
          <a:lstStyle/>
          <a:p>
            <a:r>
              <a:rPr lang="en-US" b="1" dirty="0"/>
              <a:t>Questions for Ch. 6</a:t>
            </a:r>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a:bodyPr>
          <a:lstStyle/>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How can we tell false teachers from real teachers?</a:t>
            </a:r>
          </a:p>
          <a:p>
            <a:pPr marL="0" marR="0">
              <a:lnSpc>
                <a:spcPct val="107000"/>
              </a:lnSpc>
              <a:spcBef>
                <a:spcPts val="0"/>
              </a:spcBef>
              <a:spcAft>
                <a:spcPts val="600"/>
              </a:spcAft>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How should we handle our money?</a:t>
            </a:r>
          </a:p>
          <a:p>
            <a:pPr marL="0" marR="0">
              <a:lnSpc>
                <a:spcPct val="107000"/>
              </a:lnSpc>
              <a:spcBef>
                <a:spcPts val="0"/>
              </a:spcBef>
              <a:spcAft>
                <a:spcPts val="600"/>
              </a:spcAft>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How do we “Fight the Good Fight?”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E48B7BE-9591-DAF0-FC7B-3530560BCF21}"/>
              </a:ext>
            </a:extLst>
          </p:cNvPr>
          <p:cNvSpPr>
            <a:spLocks noGrp="1"/>
          </p:cNvSpPr>
          <p:nvPr>
            <p:ph type="sldNum" sz="quarter" idx="12"/>
          </p:nvPr>
        </p:nvSpPr>
        <p:spPr/>
        <p:txBody>
          <a:bodyPr/>
          <a:lstStyle/>
          <a:p>
            <a:fld id="{9CD80953-8827-44EA-AC42-DA30F7527C82}" type="slidenum">
              <a:rPr lang="en-US" smtClean="0"/>
              <a:t>24</a:t>
            </a:fld>
            <a:endParaRPr lang="en-US"/>
          </a:p>
        </p:txBody>
      </p:sp>
    </p:spTree>
    <p:extLst>
      <p:ext uri="{BB962C8B-B14F-4D97-AF65-F5344CB8AC3E}">
        <p14:creationId xmlns:p14="http://schemas.microsoft.com/office/powerpoint/2010/main" val="3211068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FD56-1430-F3F9-47C1-C14A9026E3F0}"/>
              </a:ext>
            </a:extLst>
          </p:cNvPr>
          <p:cNvSpPr>
            <a:spLocks noGrp="1"/>
          </p:cNvSpPr>
          <p:nvPr>
            <p:ph type="title"/>
          </p:nvPr>
        </p:nvSpPr>
        <p:spPr/>
        <p:txBody>
          <a:bodyPr>
            <a:noAutofit/>
          </a:bodyPr>
          <a:lstStyle/>
          <a:p>
            <a:pPr marL="0" marR="0">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those Older and Younger</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73681-91F6-D4B9-9D9D-B1F767634C93}"/>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elder women as mothers; the younger as sisters, with all purity.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Younger men as brothers – What brother enjoys being bossed around and picked on by his elder? Timothy was also older than some of the people he would need to teach or correct. But even in these cases, he was not to become puffed up with his own authority. Instead, he should encourage them in a kind way as if they were his own brother.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God’s Word is sometimes offensive. When you use it to correct others, they may be upset. This is unavoidable. But it should not be your attitude or tone that does the offending.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E8B5DE2-BF8B-9A08-B695-6747B3478A15}"/>
              </a:ext>
            </a:extLst>
          </p:cNvPr>
          <p:cNvSpPr>
            <a:spLocks noGrp="1"/>
          </p:cNvSpPr>
          <p:nvPr>
            <p:ph type="sldNum" sz="quarter" idx="12"/>
          </p:nvPr>
        </p:nvSpPr>
        <p:spPr/>
        <p:txBody>
          <a:bodyPr/>
          <a:lstStyle/>
          <a:p>
            <a:fld id="{9CD80953-8827-44EA-AC42-DA30F7527C82}" type="slidenum">
              <a:rPr lang="en-US" smtClean="0"/>
              <a:t>3</a:t>
            </a:fld>
            <a:endParaRPr lang="en-US"/>
          </a:p>
        </p:txBody>
      </p:sp>
    </p:spTree>
    <p:extLst>
      <p:ext uri="{BB962C8B-B14F-4D97-AF65-F5344CB8AC3E}">
        <p14:creationId xmlns:p14="http://schemas.microsoft.com/office/powerpoint/2010/main" val="370192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FD56-1430-F3F9-47C1-C14A9026E3F0}"/>
              </a:ext>
            </a:extLst>
          </p:cNvPr>
          <p:cNvSpPr>
            <a:spLocks noGrp="1"/>
          </p:cNvSpPr>
          <p:nvPr>
            <p:ph type="title"/>
          </p:nvPr>
        </p:nvSpPr>
        <p:spPr/>
        <p:txBody>
          <a:bodyPr>
            <a:noAutofit/>
          </a:bodyPr>
          <a:lstStyle/>
          <a:p>
            <a:pPr>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73681-91F6-D4B9-9D9D-B1F767634C93}"/>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Honour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widows that are widows indeed.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Treat older women as mothers and younger women as sisters – There are proper boundaries of how to relate between genders in the church. One of Satan’s most effective attacks against church leaders is in the area of guy/girl relationships. We have all heard the scandals of affairs or sexual misconduct. Church leaders often work together with sisters in the church. Sometimes they need to offer counsel. Sometimes they are asked to pray. Sometimes the sisters are vulnerable and hurting. It is easy for a man in a position of leadership to abuse this and take advantage of ladies within his congregation. These things should not be. It is a harmful testimony for Christ whenever a believer stumbles in this area.</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Both leaders and lay believers should set clear and careful boundaries in the area of guy/girl relationships to limit temptation, protect the church’s testimony, and provide a safe and positive environment for Christian growth.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3C6E821-581A-CD6C-C902-2996674C4A9E}"/>
              </a:ext>
            </a:extLst>
          </p:cNvPr>
          <p:cNvSpPr>
            <a:spLocks noGrp="1"/>
          </p:cNvSpPr>
          <p:nvPr>
            <p:ph type="sldNum" sz="quarter" idx="12"/>
          </p:nvPr>
        </p:nvSpPr>
        <p:spPr/>
        <p:txBody>
          <a:bodyPr/>
          <a:lstStyle/>
          <a:p>
            <a:fld id="{9CD80953-8827-44EA-AC42-DA30F7527C82}" type="slidenum">
              <a:rPr lang="en-US" smtClean="0"/>
              <a:t>4</a:t>
            </a:fld>
            <a:endParaRPr lang="en-US"/>
          </a:p>
        </p:txBody>
      </p:sp>
    </p:spTree>
    <p:extLst>
      <p:ext uri="{BB962C8B-B14F-4D97-AF65-F5344CB8AC3E}">
        <p14:creationId xmlns:p14="http://schemas.microsoft.com/office/powerpoint/2010/main" val="3698052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727EC-88BA-9CE6-6268-6FBACAB573C5}"/>
              </a:ext>
            </a:extLst>
          </p:cNvPr>
          <p:cNvSpPr>
            <a:spLocks noGrp="1"/>
          </p:cNvSpPr>
          <p:nvPr>
            <p:ph type="title"/>
          </p:nvPr>
        </p:nvSpPr>
        <p:spPr/>
        <p:txBody>
          <a:bodyPr>
            <a:normAutofit fontScale="90000"/>
          </a:bodyPr>
          <a:lstStyle/>
          <a:p>
            <a:r>
              <a:rPr lang="en-US" sz="4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Potential boundaries that a young man (like Timothy) in ministry could set in the modern world:</a:t>
            </a:r>
            <a:endParaRPr lang="en-US" dirty="0"/>
          </a:p>
        </p:txBody>
      </p:sp>
      <p:sp>
        <p:nvSpPr>
          <p:cNvPr id="3" name="Content Placeholder 2">
            <a:extLst>
              <a:ext uri="{FF2B5EF4-FFF2-40B4-BE49-F238E27FC236}">
                <a16:creationId xmlns:a16="http://schemas.microsoft.com/office/drawing/2014/main" id="{A70F57D2-EBD9-A473-AECF-62CBC005D04E}"/>
              </a:ext>
            </a:extLst>
          </p:cNvPr>
          <p:cNvSpPr>
            <a:spLocks noGrp="1"/>
          </p:cNvSpPr>
          <p:nvPr>
            <p:ph idx="1"/>
          </p:nvPr>
        </p:nvSpPr>
        <p:spPr/>
        <p:txBody>
          <a:bodyPr/>
          <a:lstStyle/>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one on one situations in private with sisters. This could include meals, prayer time, or counseling sessions. If ladies are in need of prayer or counseling ask for permission to have someone else present or refer them to a married couple.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a lot of one-on-one messaging or chatting online or by phone. When it is necessary, keep it to business.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hiring a female secretary.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spending too much time or focus to one specific sister (unless God is leading you to pursue a relationship) lest she misunderstand and be led astray.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0" dirty="0">
                <a:effectLst/>
                <a:latin typeface="Times New Roman" panose="02020603050405020304" pitchFamily="18" charset="0"/>
                <a:ea typeface="Times New Roman" panose="02020603050405020304" pitchFamily="18" charset="0"/>
              </a:rPr>
              <a:t>Billy Graham knew that people sought to discredit his ministry. He therefore had another staff member go into his hotel room first every time he traveled to make sure there was no woman seeking to ensnare him and hurt the ministry he was doing for God. Some may have considered him old-fashioned or prude, but you never heard of any scandal in relation to Billy Graham! His care paid off and God’s name was not tarnished.</a:t>
            </a:r>
            <a:endParaRPr lang="en-US" dirty="0"/>
          </a:p>
        </p:txBody>
      </p:sp>
      <p:sp>
        <p:nvSpPr>
          <p:cNvPr id="4" name="Slide Number Placeholder 3">
            <a:extLst>
              <a:ext uri="{FF2B5EF4-FFF2-40B4-BE49-F238E27FC236}">
                <a16:creationId xmlns:a16="http://schemas.microsoft.com/office/drawing/2014/main" id="{348C98A7-8509-D29F-BC23-B70F87375A19}"/>
              </a:ext>
            </a:extLst>
          </p:cNvPr>
          <p:cNvSpPr>
            <a:spLocks noGrp="1"/>
          </p:cNvSpPr>
          <p:nvPr>
            <p:ph type="sldNum" sz="quarter" idx="12"/>
          </p:nvPr>
        </p:nvSpPr>
        <p:spPr/>
        <p:txBody>
          <a:bodyPr/>
          <a:lstStyle/>
          <a:p>
            <a:fld id="{9CD80953-8827-44EA-AC42-DA30F7527C82}" type="slidenum">
              <a:rPr lang="en-US" smtClean="0"/>
              <a:t>5</a:t>
            </a:fld>
            <a:endParaRPr lang="en-US"/>
          </a:p>
        </p:txBody>
      </p:sp>
    </p:spTree>
    <p:extLst>
      <p:ext uri="{BB962C8B-B14F-4D97-AF65-F5344CB8AC3E}">
        <p14:creationId xmlns:p14="http://schemas.microsoft.com/office/powerpoint/2010/main" val="1749034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FD56-1430-F3F9-47C1-C14A9026E3F0}"/>
              </a:ext>
            </a:extLst>
          </p:cNvPr>
          <p:cNvSpPr>
            <a:spLocks noGrp="1"/>
          </p:cNvSpPr>
          <p:nvPr>
            <p:ph type="title"/>
          </p:nvPr>
        </p:nvSpPr>
        <p:spPr/>
        <p:txBody>
          <a:bodyPr>
            <a:noAutofit/>
          </a:bodyPr>
          <a:lstStyle/>
          <a:p>
            <a:pPr>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73681-91F6-D4B9-9D9D-B1F767634C93}"/>
              </a:ext>
            </a:extLst>
          </p:cNvPr>
          <p:cNvSpPr>
            <a:spLocks noGrp="1"/>
          </p:cNvSpPr>
          <p:nvPr>
            <p:ph idx="1"/>
          </p:nvPr>
        </p:nvSpPr>
        <p:spPr/>
        <p:txBody>
          <a:bodyPr>
            <a:normAutofit fontScale="85000" lnSpcReduction="10000"/>
          </a:bodyPr>
          <a:lstStyle/>
          <a:p>
            <a:pPr marL="0" marR="0">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any widow have children or nephews, let them learn first to shew piety at home, and to requite their parents: for that is good and acceptable before God.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wants the church to honor widows. This was going to take the form of financial support. However, when a church decides to financially support a person or group it is very helpful to come up with certain guidelines which can help decide who would be supported and who wouldn’t. Funds are finite and a church generally cannot give to every person or organization who requests it. In the following passage Paul establishes a number of guidelines for helping widows in the church. These widows who met the criteria would be “widows indeed.” They would go on the list and receive aid and those who did not meet the criteria would not.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first criteria Paul gives is that if the widows have surviving relatives (specifically descendants), these should provide for them. The church was not to step in and take care of widows who could and should be supported by their own families.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Children and even grandchildren have a responsibility in the sight of God to help their parents/grandparents if they need it. In some ways this is contrary to modern culture where the elderly are often relegated to nursing homes. Some children can be very selfish and focus on their own needs and happiness rather than helping their parents (in this case widowed mother.) Paul says that a family who doesn’t take care of his own is worse than an unbeliever! This includes families who just expect the church to do all of the work that they should be doing. The church is not a replacement for one’s own family. Believers can and should help, but the first responsibility is to the family.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A9A5BAE-B2A9-EF94-2219-A48D1CBF3340}"/>
              </a:ext>
            </a:extLst>
          </p:cNvPr>
          <p:cNvSpPr>
            <a:spLocks noGrp="1"/>
          </p:cNvSpPr>
          <p:nvPr>
            <p:ph type="sldNum" sz="quarter" idx="12"/>
          </p:nvPr>
        </p:nvSpPr>
        <p:spPr/>
        <p:txBody>
          <a:bodyPr/>
          <a:lstStyle/>
          <a:p>
            <a:fld id="{9CD80953-8827-44EA-AC42-DA30F7527C82}" type="slidenum">
              <a:rPr lang="en-US" smtClean="0"/>
              <a:t>6</a:t>
            </a:fld>
            <a:endParaRPr lang="en-US"/>
          </a:p>
        </p:txBody>
      </p:sp>
    </p:spTree>
    <p:extLst>
      <p:ext uri="{BB962C8B-B14F-4D97-AF65-F5344CB8AC3E}">
        <p14:creationId xmlns:p14="http://schemas.microsoft.com/office/powerpoint/2010/main" val="1887994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FD56-1430-F3F9-47C1-C14A9026E3F0}"/>
              </a:ext>
            </a:extLst>
          </p:cNvPr>
          <p:cNvSpPr>
            <a:spLocks noGrp="1"/>
          </p:cNvSpPr>
          <p:nvPr>
            <p:ph type="title"/>
          </p:nvPr>
        </p:nvSpPr>
        <p:spPr/>
        <p:txBody>
          <a:bodyPr>
            <a:noAutofit/>
          </a:bodyPr>
          <a:lstStyle/>
          <a:p>
            <a:pPr>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73681-91F6-D4B9-9D9D-B1F767634C93}"/>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Now she that is a widow indeed, and desolate,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trusteth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God, and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continueth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supplications and prayers night and day.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she that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liveth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pleasure is dead while she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liveth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these things give in charge, that they may be blameless.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Another criteria to add a widow to the list is that she should “fix her hope on God” and be prayerful. She is to be a believer. She is to be godly and not materialistic. She is to wisely spend her time in prayer. A widow who indulges herself in worldly pleasures rather than serving God is not to be added to the list. Remember that this is a list of criteria for financial support. A widow who spends less time serving God is still welcome to join church, but is not the top candidate for receiving aid.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9805668-A940-FF94-C131-B1FA751E1022}"/>
              </a:ext>
            </a:extLst>
          </p:cNvPr>
          <p:cNvSpPr>
            <a:spLocks noGrp="1"/>
          </p:cNvSpPr>
          <p:nvPr>
            <p:ph type="sldNum" sz="quarter" idx="12"/>
          </p:nvPr>
        </p:nvSpPr>
        <p:spPr/>
        <p:txBody>
          <a:bodyPr/>
          <a:lstStyle/>
          <a:p>
            <a:fld id="{9CD80953-8827-44EA-AC42-DA30F7527C82}" type="slidenum">
              <a:rPr lang="en-US" smtClean="0"/>
              <a:t>7</a:t>
            </a:fld>
            <a:endParaRPr lang="en-US"/>
          </a:p>
        </p:txBody>
      </p:sp>
    </p:spTree>
    <p:extLst>
      <p:ext uri="{BB962C8B-B14F-4D97-AF65-F5344CB8AC3E}">
        <p14:creationId xmlns:p14="http://schemas.microsoft.com/office/powerpoint/2010/main" val="2101263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any provide not for his own, and specially for those of his own house, he hath denied the faith, and is worse than an infidel.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not a widow be taken into the number under threescore years old, having been the wife of one man,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widow should not be put on the list unless she is over sixty. Paul clearly thinks it is healthier for younger widows to remarry rather than to grow dependent on the church. A widow under sixty would be more likely to seek remarriage and Paul even says she should be encouraged to do so. Presumably a widow under sixty would also have more means of supporting herself than an older woman.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7030CFE-D1A9-FE1D-DB82-493548E83332}"/>
              </a:ext>
            </a:extLst>
          </p:cNvPr>
          <p:cNvSpPr>
            <a:spLocks noGrp="1"/>
          </p:cNvSpPr>
          <p:nvPr>
            <p:ph type="sldNum" sz="quarter" idx="12"/>
          </p:nvPr>
        </p:nvSpPr>
        <p:spPr/>
        <p:txBody>
          <a:bodyPr/>
          <a:lstStyle/>
          <a:p>
            <a:fld id="{9CD80953-8827-44EA-AC42-DA30F7527C82}" type="slidenum">
              <a:rPr lang="en-US" smtClean="0"/>
              <a:t>8</a:t>
            </a:fld>
            <a:endParaRPr lang="en-US"/>
          </a:p>
        </p:txBody>
      </p:sp>
    </p:spTree>
    <p:extLst>
      <p:ext uri="{BB962C8B-B14F-4D97-AF65-F5344CB8AC3E}">
        <p14:creationId xmlns:p14="http://schemas.microsoft.com/office/powerpoint/2010/main" val="3982853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FF36-989D-C9A9-4905-81225D6C0311}"/>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 Concerning Various Duties</a:t>
            </a:r>
            <a:br>
              <a:rPr lang="en-US"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Toward Widows</a:t>
            </a:r>
            <a:endParaRPr lang="en-US" dirty="0"/>
          </a:p>
        </p:txBody>
      </p:sp>
      <p:sp>
        <p:nvSpPr>
          <p:cNvPr id="3" name="Content Placeholder 2">
            <a:extLst>
              <a:ext uri="{FF2B5EF4-FFF2-40B4-BE49-F238E27FC236}">
                <a16:creationId xmlns:a16="http://schemas.microsoft.com/office/drawing/2014/main" id="{ABEFC975-BAFE-F4C5-C79A-6F1B58366368}"/>
              </a:ext>
            </a:extLst>
          </p:cNvPr>
          <p:cNvSpPr>
            <a:spLocks noGrp="1"/>
          </p:cNvSpPr>
          <p:nvPr>
            <p:ph idx="1"/>
          </p:nvPr>
        </p:nvSpPr>
        <p:spPr/>
        <p:txBody>
          <a:bodyPr>
            <a:normAutofit fontScale="85000" lnSpcReduction="20000"/>
          </a:bodyPr>
          <a:lstStyle/>
          <a:p>
            <a:pPr marL="0" marR="0">
              <a:lnSpc>
                <a:spcPct val="107000"/>
              </a:lnSpc>
              <a:spcBef>
                <a:spcPts val="0"/>
              </a:spcBef>
              <a:spcAft>
                <a:spcPts val="600"/>
              </a:spcAft>
            </a:pPr>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Well reported of for good works; if she have brought up children, if she have lodged strangers, if she have washed the saints' feet, if she have relieved the afflicted, if she have diligently followed every good work.</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She should have a good reputation for good works. Thus she should be active in using her time well to serve God.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she has brought up children – Mothers who poured their lives into raising up godly children are to be recognized for this. Paul’s list was probably not meant to cover ever possible situation or exception. If a woman was 59 with a handicap or was barren would she not make the list? This is not to be followed blindly, but is a list of guidelines or best practices. Women who gave their lives to raise up their children would be favored over those who perhaps were too busy in a career to get married early in their life or have children.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she has washed the saints’ feet – This was a low task often given to lowly servants. A woman who lowered herself in this way demonstrated humility and service which was to be rewarded. Other acts of service besides this one would likely also be considered and weighed.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she has assisted people in distress – She should have demonstrated a willingness to help those in need herself. The Bible often teaches the principle of you “reap what you sow.” A widow who herself helped those in need would now receive help when in need herself.</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she has devoted herself to good works – Paul emphasizes this again because it is important.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96C47A0-FD97-1033-35D7-3A975B4ADC02}"/>
              </a:ext>
            </a:extLst>
          </p:cNvPr>
          <p:cNvSpPr>
            <a:spLocks noGrp="1"/>
          </p:cNvSpPr>
          <p:nvPr>
            <p:ph type="sldNum" sz="quarter" idx="12"/>
          </p:nvPr>
        </p:nvSpPr>
        <p:spPr/>
        <p:txBody>
          <a:bodyPr/>
          <a:lstStyle/>
          <a:p>
            <a:fld id="{9CD80953-8827-44EA-AC42-DA30F7527C82}" type="slidenum">
              <a:rPr lang="en-US" smtClean="0"/>
              <a:t>9</a:t>
            </a:fld>
            <a:endParaRPr lang="en-US"/>
          </a:p>
        </p:txBody>
      </p:sp>
    </p:spTree>
    <p:extLst>
      <p:ext uri="{BB962C8B-B14F-4D97-AF65-F5344CB8AC3E}">
        <p14:creationId xmlns:p14="http://schemas.microsoft.com/office/powerpoint/2010/main" val="352310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4028</Words>
  <Application>Microsoft Office PowerPoint</Application>
  <PresentationFormat>Widescreen</PresentationFormat>
  <Paragraphs>159</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Algerian</vt:lpstr>
      <vt:lpstr>Arial</vt:lpstr>
      <vt:lpstr>Calibri</vt:lpstr>
      <vt:lpstr>Calibri Light</vt:lpstr>
      <vt:lpstr>Symbol</vt:lpstr>
      <vt:lpstr>Times New Roman</vt:lpstr>
      <vt:lpstr>Office Theme</vt:lpstr>
      <vt:lpstr>1st Timothy</vt:lpstr>
      <vt:lpstr>Instruction Concerning Various Duties Toward those Older and Younger</vt:lpstr>
      <vt:lpstr>Instruction Concerning Various Duties Toward those Older and Younger</vt:lpstr>
      <vt:lpstr>Instruction Concerning Various Duties Toward Widows</vt:lpstr>
      <vt:lpstr>Potential boundaries that a young man (like Timothy) in ministry could set in the modern world:</vt:lpstr>
      <vt:lpstr>Instruction Concerning Various Duties Toward Widows</vt:lpstr>
      <vt:lpstr>Instruction Concerning Various Duties Toward Widows</vt:lpstr>
      <vt:lpstr>Instruction Concerning Various Duties Toward Widows</vt:lpstr>
      <vt:lpstr>Instruction Concerning Various Duties Toward Widows</vt:lpstr>
      <vt:lpstr>Instruction Concerning Various Duties Toward Widows</vt:lpstr>
      <vt:lpstr>Instruction Concerning Various Duties Toward Widows</vt:lpstr>
      <vt:lpstr>Instruction Concerning Various Duties Toward Widows</vt:lpstr>
      <vt:lpstr>Instruction Concerning Various Duties Toward Widows</vt:lpstr>
      <vt:lpstr>Instruction Concerning Various Duties Towards Elders</vt:lpstr>
      <vt:lpstr>Instruction Concerning Various Duties Toward Elders</vt:lpstr>
      <vt:lpstr>Instruction Concerning Various Duties Toward Elders</vt:lpstr>
      <vt:lpstr>Instruction Concerning Various Duties Toward Elders</vt:lpstr>
      <vt:lpstr>Instruction Concerning Various Duties Toward Elders</vt:lpstr>
      <vt:lpstr>Instruction Concerning Various Duties Toward Elders</vt:lpstr>
      <vt:lpstr>Instruction Concerning Various Duties Personal reminders to Timothy</vt:lpstr>
      <vt:lpstr>Instruction Concerning Various Duties Personal reminders to Timothy</vt:lpstr>
      <vt:lpstr>Instruction Concerning Various Duties Personal reminders to Timothy</vt:lpstr>
      <vt:lpstr>How do these admonishments to Timothy relate to today’s church?</vt:lpstr>
      <vt:lpstr>Questions for Ch.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1</cp:revision>
  <dcterms:created xsi:type="dcterms:W3CDTF">2024-01-31T18:32:34Z</dcterms:created>
  <dcterms:modified xsi:type="dcterms:W3CDTF">2024-02-06T01:39:10Z</dcterms:modified>
</cp:coreProperties>
</file>