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971A9-6972-F9A5-F20F-20262BA539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22CFFD-6967-8C53-8E6E-85073E7B3E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6AB63B-B5A5-7ADE-22A0-A5725FFED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FE64B-A318-43FE-A221-82D3E2009B86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9D67FD-7600-EFA8-B1B4-5D2DA8332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CED688-42D8-E696-428E-5371F57BD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6BCB-662E-4612-9EFF-79C169DC1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582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1F3B4-6819-1D73-B662-90CB0EE00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93689E-179C-62D0-A65D-BB04E724FF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A6FD4D-7CC9-E82C-720E-9179EFCB1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FE64B-A318-43FE-A221-82D3E2009B86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990A4-6B1C-0BC4-1F6B-7B72D360D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504F53-6776-ED57-0715-AA34E94A3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6BCB-662E-4612-9EFF-79C169DC1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203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D9A157-6939-75A1-E1D1-205358332B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6AF16D-1F15-AF5B-49B5-D5BC364E7B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415C30-4F48-9119-6FE2-134EEBF1F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FE64B-A318-43FE-A221-82D3E2009B86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3ACA9D-3E6C-D689-8EF4-CCA13756B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0F0530-87E5-2DB9-8EAF-D0C67E7E2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6BCB-662E-4612-9EFF-79C169DC1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168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2EFEF-2D8A-B52F-B92A-9DE93365C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C4E48A-158D-7760-B7D8-2538040D76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23D7F5-BBB7-DC41-0F46-A4AA3BD67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FE64B-A318-43FE-A221-82D3E2009B86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22EB24-8119-7838-8395-052C9F1D4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902B6C-91D3-1803-EBA4-53D0C70A9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6BCB-662E-4612-9EFF-79C169DC1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58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A2B5F-4903-78C3-E7B5-D65D8CBCD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3EDBA2-8AF2-447B-1429-5E76B9085D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BA5728-5134-1FA7-AFD4-865D1FF80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FE64B-A318-43FE-A221-82D3E2009B86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519AC-3773-E8F8-0827-41A067AD9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8CCDC-5886-1FE6-4476-D0CBC77C8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6BCB-662E-4612-9EFF-79C169DC1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567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A4795-8473-74EC-3EDD-9EF232E96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BC2C57-95F2-27ED-0AE1-96088F0161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DEF973-732E-AA95-D3E0-F134AE7307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B30045-9EF6-182A-C520-4E8F6D281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FE64B-A318-43FE-A221-82D3E2009B86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3E57C2-DB17-9F31-31C8-45EE2231A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FF4A40-F88D-4055-BC36-9962DBCFA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6BCB-662E-4612-9EFF-79C169DC1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67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4E14F-2DDB-4E67-FD6D-023743FB3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AAC5DA-FF20-2319-D747-5388D9FD8A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DD31E0-A34E-850F-B424-60BAD03522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100AEC-1C72-8307-BD32-00304DB5E4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2BC067-131E-FE39-1011-34A0DC730C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37F37D-CD52-DCE9-1F49-F34A05E31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FE64B-A318-43FE-A221-82D3E2009B86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0DE8A6-1882-8CFA-B11A-2FDE3E113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2CE799-7568-8434-57D7-3DF749E59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6BCB-662E-4612-9EFF-79C169DC1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392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51835-04A7-0B5A-5D45-B3840C4A9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27E38E-5522-A572-4008-16AE92611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FE64B-A318-43FE-A221-82D3E2009B86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B241D4-E904-3488-46E7-FCB37F4FF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C6B978-B21B-9DEC-9BE3-4B727853D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6BCB-662E-4612-9EFF-79C169DC1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264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E35D57-7E6F-5535-C0FB-06F98CD3D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FE64B-A318-43FE-A221-82D3E2009B86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0587D1-42CA-D448-BC41-9E93A9DBD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18CC4F-BCA1-4BC6-FF64-FED32C85B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6BCB-662E-4612-9EFF-79C169DC1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375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8BAAD-B10F-1842-E856-4BE0B5FBB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9C30B8-3A6A-5EC0-C247-0AF58F0996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D355CB-C083-258A-9F90-4F17D95205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60B2C0-5C6D-5ECE-E63D-D283E7D68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FE64B-A318-43FE-A221-82D3E2009B86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1C2555-F567-1D01-5FAD-9163C6ADC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3CC30B-C7CE-F0C8-4061-17A920AEC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6BCB-662E-4612-9EFF-79C169DC1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48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BB826-FF95-51D5-DAA4-7344DD09C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D9DE16-76D3-8135-62E2-87DF173C62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A71654-A6AC-09DF-9519-6BBABF1CDB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63C74B-6D37-44B4-8A44-F039369D0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FE64B-A318-43FE-A221-82D3E2009B86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473BD8-9E97-C456-4034-B2AE51B87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55E0B-D814-4DAE-FA73-1E54EF7E8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6BCB-662E-4612-9EFF-79C169DC1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533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7147C0-AE40-27D4-6F58-173CAB5E7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6A1870-CCC2-687E-8F88-8FC01FE24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691801-8930-7CD4-2F9B-D670F03891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CFE64B-A318-43FE-A221-82D3E2009B86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592874-6385-C11D-767E-F0830BB0F2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268443-8D5F-60B1-0C88-1C80ADE8A9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BB6BCB-662E-4612-9EFF-79C169DC1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25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DE1F0B7-5BBC-40C6-1AFE-009A0C1D24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Algerian" panose="04020705040A02060702" pitchFamily="82" charset="0"/>
              </a:rPr>
              <a:t>1</a:t>
            </a:r>
            <a:r>
              <a:rPr lang="en-US" baseline="30000" dirty="0">
                <a:latin typeface="Algerian" panose="04020705040A02060702" pitchFamily="82" charset="0"/>
              </a:rPr>
              <a:t>st</a:t>
            </a:r>
            <a:r>
              <a:rPr lang="en-US" dirty="0">
                <a:latin typeface="Algerian" panose="04020705040A02060702" pitchFamily="82" charset="0"/>
              </a:rPr>
              <a:t> Timothy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365AC848-DCA4-8A6D-0505-0C9A375C523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Bible Study</a:t>
            </a:r>
          </a:p>
          <a:p>
            <a:r>
              <a:rPr lang="en-US" sz="4000"/>
              <a:t>Pre-Look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50569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1B1F9-B748-DE64-2EDB-3C53DB361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Questions for Day 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117EFE-5195-B296-AE7E-18A665003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/>
              <a:t>What is a Bible Study?</a:t>
            </a:r>
          </a:p>
          <a:p>
            <a:endParaRPr lang="en-US" sz="3200" dirty="0"/>
          </a:p>
          <a:p>
            <a:r>
              <a:rPr lang="en-US" sz="3200" dirty="0"/>
              <a:t>What is the historical background to the Epistle?</a:t>
            </a:r>
          </a:p>
          <a:p>
            <a:endParaRPr lang="en-US" sz="3200" dirty="0"/>
          </a:p>
          <a:p>
            <a:r>
              <a:rPr lang="en-US" sz="3200" dirty="0"/>
              <a:t>Why Chapter 1:1-2?</a:t>
            </a:r>
          </a:p>
          <a:p>
            <a:endParaRPr lang="en-US" sz="3200" dirty="0"/>
          </a:p>
          <a:p>
            <a:r>
              <a:rPr lang="en-US" sz="3200" dirty="0"/>
              <a:t>How does this introduction compare to the introductions to Paul’s other writings?</a:t>
            </a:r>
          </a:p>
        </p:txBody>
      </p:sp>
    </p:spTree>
    <p:extLst>
      <p:ext uri="{BB962C8B-B14F-4D97-AF65-F5344CB8AC3E}">
        <p14:creationId xmlns:p14="http://schemas.microsoft.com/office/powerpoint/2010/main" val="2179830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394C9753-8E1E-4E8B-7184-7FE72DCA2A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4638" y="0"/>
            <a:ext cx="910113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7372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41</Words>
  <Application>Microsoft Office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Algerian</vt:lpstr>
      <vt:lpstr>Arial</vt:lpstr>
      <vt:lpstr>Calibri</vt:lpstr>
      <vt:lpstr>Calibri Light</vt:lpstr>
      <vt:lpstr>Office Theme</vt:lpstr>
      <vt:lpstr>1st Timothy</vt:lpstr>
      <vt:lpstr>Questions for Day One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Timothy</dc:title>
  <dc:creator>Jerry Jazbec</dc:creator>
  <cp:lastModifiedBy>Jerry Jazbec</cp:lastModifiedBy>
  <cp:revision>4</cp:revision>
  <dcterms:created xsi:type="dcterms:W3CDTF">2024-01-01T05:13:16Z</dcterms:created>
  <dcterms:modified xsi:type="dcterms:W3CDTF">2024-01-01T16:55:47Z</dcterms:modified>
</cp:coreProperties>
</file>