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15" r:id="rId1"/>
    <p:sldMasterId id="2147483716" r:id="rId2"/>
  </p:sldMasterIdLst>
  <p:notesMasterIdLst>
    <p:notesMasterId r:id="rId9"/>
  </p:notesMasterIdLst>
  <p:sldIdLst>
    <p:sldId id="287" r:id="rId3"/>
    <p:sldId id="288" r:id="rId4"/>
    <p:sldId id="289" r:id="rId5"/>
    <p:sldId id="290" r:id="rId6"/>
    <p:sldId id="291" r:id="rId7"/>
    <p:sldId id="292" r:id="rId8"/>
  </p:sldIdLst>
  <p:sldSz cx="9144000" cy="5143500" type="screen16x9"/>
  <p:notesSz cx="6858000" cy="9144000"/>
  <p:embeddedFontLst>
    <p:embeddedFont>
      <p:font typeface="Freckle Face" panose="020B0604020202020204" charset="0"/>
      <p:regular r:id="rId10"/>
    </p:embeddedFont>
    <p:embeddedFont>
      <p:font typeface="Great Vibes" panose="020B0604020202020204" charset="0"/>
      <p:regular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592">
          <p15:clr>
            <a:srgbClr val="A4A3A4"/>
          </p15:clr>
        </p15:guide>
        <p15:guide id="3" orient="horz" pos="2376">
          <p15:clr>
            <a:srgbClr val="9AA0A6"/>
          </p15:clr>
        </p15:guide>
        <p15:guide id="4" orient="horz" pos="216">
          <p15:clr>
            <a:srgbClr val="9AA0A6"/>
          </p15:clr>
        </p15:guide>
        <p15:guide id="5" pos="14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126"/>
      </p:cViewPr>
      <p:guideLst>
        <p:guide orient="horz" pos="1620"/>
        <p:guide pos="2592"/>
        <p:guide orient="horz" pos="2376"/>
        <p:guide orient="horz" pos="216"/>
        <p:guide pos="1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2.fntdata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3606438ef06_0_6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3606438ef06_0_6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37eb1b6a0fb_0_6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37eb1b6a0fb_0_6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37eb1b6a0fb_0_6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37eb1b6a0fb_0_6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375a18786e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375a18786e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3709b7e706e_0_3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g3709b7e706e_0_3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37eb1b6a0fb_0_6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37eb1b6a0fb_0_6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1" name="Google Shape;101;p2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02" name="Google Shape;102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5" name="Google Shape;105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9" name="Google Shape;109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3" name="Google Shape;113;p2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4" name="Google Shape;114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0" name="Google Shape;120;p3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21" name="Google Shape;121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24" name="Google Shape;124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3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28" name="Google Shape;128;p3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9" name="Google Shape;129;p3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0" name="Google Shape;130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33" name="Google Shape;133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6" name="Google Shape;136;p3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7" name="Google Shape;137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104"/>
          <p:cNvSpPr txBox="1"/>
          <p:nvPr/>
        </p:nvSpPr>
        <p:spPr>
          <a:xfrm>
            <a:off x="2398725" y="4136825"/>
            <a:ext cx="45300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463" name="Google Shape;463;p104"/>
          <p:cNvSpPr txBox="1"/>
          <p:nvPr/>
        </p:nvSpPr>
        <p:spPr>
          <a:xfrm>
            <a:off x="281825" y="134825"/>
            <a:ext cx="8754300" cy="46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Current Series!</a:t>
            </a:r>
            <a:endParaRPr sz="4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chemeClr val="lt1"/>
              </a:solidFill>
            </a:endParaRPr>
          </a:p>
          <a:p>
            <a:pPr marL="9144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It’s </a:t>
            </a:r>
            <a:r>
              <a:rPr lang="en" sz="6000">
                <a:solidFill>
                  <a:schemeClr val="lt1"/>
                </a:solidFill>
                <a:latin typeface="Freckle Face"/>
                <a:ea typeface="Freckle Face"/>
                <a:cs typeface="Freckle Face"/>
                <a:sym typeface="Freckle Face"/>
              </a:rPr>
              <a:t>Hell</a:t>
            </a:r>
            <a:r>
              <a:rPr lang="en" sz="4000">
                <a:solidFill>
                  <a:schemeClr val="lt1"/>
                </a:solidFill>
              </a:rPr>
              <a:t>….</a:t>
            </a:r>
            <a:endParaRPr sz="4000">
              <a:solidFill>
                <a:schemeClr val="lt1"/>
              </a:solidFill>
            </a:endParaRPr>
          </a:p>
          <a:p>
            <a:pPr marL="22860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but </a:t>
            </a:r>
            <a:r>
              <a:rPr lang="en" sz="7000" b="1">
                <a:solidFill>
                  <a:schemeClr val="lt1"/>
                </a:solidFill>
                <a:latin typeface="Great Vibes"/>
                <a:ea typeface="Great Vibes"/>
                <a:cs typeface="Great Vibes"/>
                <a:sym typeface="Great Vibes"/>
              </a:rPr>
              <a:t>Heaven</a:t>
            </a:r>
            <a:r>
              <a:rPr lang="en" sz="4000">
                <a:solidFill>
                  <a:schemeClr val="lt1"/>
                </a:solidFill>
              </a:rPr>
              <a:t> is coming!</a:t>
            </a:r>
            <a:endParaRPr sz="4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05"/>
          <p:cNvSpPr txBox="1"/>
          <p:nvPr/>
        </p:nvSpPr>
        <p:spPr>
          <a:xfrm>
            <a:off x="933150" y="4136825"/>
            <a:ext cx="72777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</a:rPr>
              <a:t>Key Scripture: Dan 3: 16-18, Isa 43:2, Rom 5:9</a:t>
            </a:r>
            <a:endParaRPr sz="2400">
              <a:solidFill>
                <a:schemeClr val="lt1"/>
              </a:solidFill>
            </a:endParaRPr>
          </a:p>
        </p:txBody>
      </p:sp>
      <p:sp>
        <p:nvSpPr>
          <p:cNvPr id="469" name="Google Shape;469;p105"/>
          <p:cNvSpPr txBox="1"/>
          <p:nvPr/>
        </p:nvSpPr>
        <p:spPr>
          <a:xfrm>
            <a:off x="34850" y="1395150"/>
            <a:ext cx="8754300" cy="21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This week</a:t>
            </a:r>
            <a:endParaRPr sz="4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lt1"/>
                </a:solidFill>
              </a:rPr>
              <a:t>Hell…Becoming FIREPROOF!</a:t>
            </a:r>
            <a:endParaRPr sz="45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06"/>
          <p:cNvSpPr txBox="1"/>
          <p:nvPr/>
        </p:nvSpPr>
        <p:spPr>
          <a:xfrm>
            <a:off x="2398725" y="4136825"/>
            <a:ext cx="45300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475" name="Google Shape;475;p106"/>
          <p:cNvSpPr txBox="1"/>
          <p:nvPr/>
        </p:nvSpPr>
        <p:spPr>
          <a:xfrm>
            <a:off x="281825" y="134825"/>
            <a:ext cx="8754300" cy="48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Galatians 5:22-23</a:t>
            </a:r>
            <a:endParaRPr sz="4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22</a:t>
            </a:r>
            <a:r>
              <a:rPr lang="en" sz="4500">
                <a:solidFill>
                  <a:schemeClr val="lt1"/>
                </a:solidFill>
              </a:rPr>
              <a:t> </a:t>
            </a:r>
            <a:r>
              <a:rPr lang="en" sz="4000">
                <a:solidFill>
                  <a:schemeClr val="lt1"/>
                </a:solidFill>
              </a:rPr>
              <a:t>The poor man died and was carried by the angels to Abraham’s side. The rich  man also died and was buried, </a:t>
            </a:r>
            <a:r>
              <a:rPr lang="en" sz="2000">
                <a:solidFill>
                  <a:schemeClr val="lt1"/>
                </a:solidFill>
              </a:rPr>
              <a:t>23 </a:t>
            </a:r>
            <a:r>
              <a:rPr lang="en" sz="4000">
                <a:solidFill>
                  <a:schemeClr val="lt1"/>
                </a:solidFill>
              </a:rPr>
              <a:t>and in Hades, being in torment he lifted up his eyes and saw Abraham far off and Lazarus at his side. </a:t>
            </a:r>
            <a:endParaRPr sz="4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Google Shape;480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7525" y="0"/>
            <a:ext cx="944745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Google Shape;485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0175" y="-860150"/>
            <a:ext cx="6003650" cy="600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" name="Google Shape;490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838700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109"/>
          <p:cNvSpPr txBox="1"/>
          <p:nvPr/>
        </p:nvSpPr>
        <p:spPr>
          <a:xfrm>
            <a:off x="5297600" y="410350"/>
            <a:ext cx="3627600" cy="35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You’re</a:t>
            </a:r>
            <a:endParaRPr sz="4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600">
                <a:solidFill>
                  <a:srgbClr val="A42929"/>
                </a:solidFill>
                <a:latin typeface="Freckle Face"/>
                <a:ea typeface="Freckle Face"/>
                <a:cs typeface="Freckle Face"/>
                <a:sym typeface="Freckle Face"/>
              </a:rPr>
              <a:t>Fireproof</a:t>
            </a:r>
            <a:endParaRPr sz="6600">
              <a:solidFill>
                <a:srgbClr val="A42929"/>
              </a:solidFill>
              <a:latin typeface="Freckle Face"/>
              <a:ea typeface="Freckle Face"/>
              <a:cs typeface="Freckle Face"/>
              <a:sym typeface="Freckle Fac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In </a:t>
            </a:r>
            <a:endParaRPr sz="4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lt1"/>
                </a:solidFill>
              </a:rPr>
              <a:t>CHRIST</a:t>
            </a:r>
            <a:endParaRPr sz="7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85</Words>
  <Application>Microsoft Office PowerPoint</Application>
  <PresentationFormat>On-screen Show (16:9)</PresentationFormat>
  <Paragraphs>15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Great Vibes</vt:lpstr>
      <vt:lpstr>Arial</vt:lpstr>
      <vt:lpstr>Freckle Face</vt:lpstr>
      <vt:lpstr>Simple Light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Fireproof</dc:title>
  <dc:creator>ccc media</dc:creator>
  <cp:lastModifiedBy>ccc media</cp:lastModifiedBy>
  <cp:revision>2</cp:revision>
  <dcterms:modified xsi:type="dcterms:W3CDTF">2026-09-10T20:02:49Z</dcterms:modified>
</cp:coreProperties>
</file>